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67" r:id="rId3"/>
    <p:sldId id="266" r:id="rId4"/>
    <p:sldId id="270" r:id="rId5"/>
    <p:sldId id="273" r:id="rId6"/>
    <p:sldId id="335" r:id="rId7"/>
    <p:sldId id="370" r:id="rId8"/>
    <p:sldId id="290" r:id="rId9"/>
    <p:sldId id="295" r:id="rId10"/>
    <p:sldId id="296" r:id="rId11"/>
    <p:sldId id="299" r:id="rId12"/>
    <p:sldId id="300" r:id="rId13"/>
    <p:sldId id="304" r:id="rId14"/>
    <p:sldId id="306" r:id="rId15"/>
    <p:sldId id="362" r:id="rId16"/>
    <p:sldId id="363" r:id="rId17"/>
    <p:sldId id="307" r:id="rId18"/>
    <p:sldId id="308" r:id="rId19"/>
    <p:sldId id="364" r:id="rId20"/>
    <p:sldId id="365" r:id="rId21"/>
    <p:sldId id="366" r:id="rId22"/>
    <p:sldId id="310" r:id="rId23"/>
    <p:sldId id="311" r:id="rId24"/>
    <p:sldId id="312" r:id="rId25"/>
    <p:sldId id="368" r:id="rId26"/>
    <p:sldId id="314" r:id="rId27"/>
    <p:sldId id="316" r:id="rId28"/>
    <p:sldId id="336" r:id="rId29"/>
    <p:sldId id="337" r:id="rId30"/>
    <p:sldId id="338" r:id="rId31"/>
    <p:sldId id="369" r:id="rId32"/>
    <p:sldId id="339" r:id="rId33"/>
    <p:sldId id="340" r:id="rId34"/>
    <p:sldId id="341" r:id="rId35"/>
    <p:sldId id="342" r:id="rId36"/>
    <p:sldId id="343" r:id="rId37"/>
    <p:sldId id="358" r:id="rId3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61265" autoAdjust="0"/>
  </p:normalViewPr>
  <p:slideViewPr>
    <p:cSldViewPr>
      <p:cViewPr varScale="1">
        <p:scale>
          <a:sx n="102" d="100"/>
          <a:sy n="102" d="100"/>
        </p:scale>
        <p:origin x="286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77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428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6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r">
              <a:defRPr sz="1100"/>
            </a:lvl1pPr>
          </a:lstStyle>
          <a:p>
            <a:fld id="{BDBB8613-288C-4CFB-8B89-686870914E1C}" type="datetime1">
              <a:rPr lang="en-US" smtClean="0"/>
              <a:t>10-Mar-25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6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r">
              <a:defRPr sz="1100"/>
            </a:lvl1pPr>
          </a:lstStyle>
          <a:p>
            <a:fld id="{4825AA9F-B079-466D-A19E-A0BED09FA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14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9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r">
              <a:defRPr sz="1200"/>
            </a:lvl1pPr>
          </a:lstStyle>
          <a:p>
            <a:fld id="{3829D473-57A9-4744-B7A0-46BF9FD30CD3}" type="datetime1">
              <a:rPr lang="en-US" smtClean="0"/>
              <a:t>10-Mar-25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2313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701" tIns="43851" rIns="87701" bIns="4385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87701" tIns="43851" rIns="87701" bIns="4385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9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r">
              <a:defRPr sz="1200"/>
            </a:lvl1pPr>
          </a:lstStyle>
          <a:p>
            <a:fld id="{7106D8DA-1A55-4414-9F6D-9B871CCC3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333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64B2AC3-C045-4C00-AAB0-1E88FF348900}" type="datetime1">
              <a:rPr lang="en-US" smtClean="0"/>
              <a:t>10-Mar-25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23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7">
            <a:extLst>
              <a:ext uri="{FF2B5EF4-FFF2-40B4-BE49-F238E27FC236}">
                <a16:creationId xmlns:a16="http://schemas.microsoft.com/office/drawing/2014/main" id="{E55328CC-D572-944C-B1F6-F514EE0B77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BD9EA29-82FE-C84E-8EE4-BCF30DAF29D5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3A119746-30B4-844F-96DB-467EEB029F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41A7AF9B-C83A-CE43-9122-A77F5E3BCB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374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>
            <a:extLst>
              <a:ext uri="{FF2B5EF4-FFF2-40B4-BE49-F238E27FC236}">
                <a16:creationId xmlns:a16="http://schemas.microsoft.com/office/drawing/2014/main" id="{945C35EA-BBE5-E443-B11E-2DC0B780AB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5D44D78-3786-5C4A-B899-373A01A7849B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A68C632D-6BEC-2A4C-BC62-60F504A7BF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C9F35F91-6C09-BF4C-8E31-4D529F7EE5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38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>
            <a:extLst>
              <a:ext uri="{FF2B5EF4-FFF2-40B4-BE49-F238E27FC236}">
                <a16:creationId xmlns:a16="http://schemas.microsoft.com/office/drawing/2014/main" id="{21D15B56-E7D8-5C43-8A12-A17A9143F3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83CB4B0-7E77-2D40-8972-F2DA91F738A2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5BBD1D2E-EBB4-EA43-9A73-08305716BF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BF240586-6672-DA44-833E-8B7F55237A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258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>
            <a:extLst>
              <a:ext uri="{FF2B5EF4-FFF2-40B4-BE49-F238E27FC236}">
                <a16:creationId xmlns:a16="http://schemas.microsoft.com/office/drawing/2014/main" id="{EC1F6D68-4A6C-6249-B46C-D61A5DDCF5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C0E04C-04A3-E948-897E-7297E33463A5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03B8B1A9-7B3D-5D4C-BE8F-7036CB8DCD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A5A9EAAD-7D62-8142-84FF-54BFFB4F6D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629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>
            <a:extLst>
              <a:ext uri="{FF2B5EF4-FFF2-40B4-BE49-F238E27FC236}">
                <a16:creationId xmlns:a16="http://schemas.microsoft.com/office/drawing/2014/main" id="{F6D8635E-A3C7-104D-9D1A-08F557A53C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0989A3C-A39D-5248-A873-B38A0A8E6BB6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4F77B467-A51A-D346-99C8-582E9ED560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1BBAEC4E-FE3D-CA44-AEC1-98B1C3CC8B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831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>
            <a:extLst>
              <a:ext uri="{FF2B5EF4-FFF2-40B4-BE49-F238E27FC236}">
                <a16:creationId xmlns:a16="http://schemas.microsoft.com/office/drawing/2014/main" id="{61B02803-E362-CC49-9CD0-0D7B43A51F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34DCDB8-771E-914A-9CF6-54384C15B1D5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D0001D35-B223-FE42-9FBA-E81A021F0F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BFC5CF23-9625-014D-9867-E71FAE8660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513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>
            <a:extLst>
              <a:ext uri="{FF2B5EF4-FFF2-40B4-BE49-F238E27FC236}">
                <a16:creationId xmlns:a16="http://schemas.microsoft.com/office/drawing/2014/main" id="{C024C540-635A-2C44-A593-E52D17632F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93C4CAA-ABC3-E043-BA01-C4062CD0A335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A5A6CD33-E4A8-7544-92D4-7E83FAE8C7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F232D48A-0D13-FC43-8034-D80B3897CB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184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>
            <a:extLst>
              <a:ext uri="{FF2B5EF4-FFF2-40B4-BE49-F238E27FC236}">
                <a16:creationId xmlns:a16="http://schemas.microsoft.com/office/drawing/2014/main" id="{930BEC0E-E11A-754F-AFE3-F7B96FF139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F631A6-C755-F545-8A80-B5168C291A7F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D3F282EA-CA76-5F4F-8E53-085F972C4C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DB9A9523-CCA8-3A47-B557-84A1A0E57A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359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>
            <a:extLst>
              <a:ext uri="{FF2B5EF4-FFF2-40B4-BE49-F238E27FC236}">
                <a16:creationId xmlns:a16="http://schemas.microsoft.com/office/drawing/2014/main" id="{33AD8B20-221D-EE44-BB7E-64CF738DEE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491D5BE-3A09-3046-A1DA-1A925D10661F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26E37FD8-4893-F946-BDD6-90B67A36AA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FFAD89E4-4852-6F49-BA9A-6B46067E40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369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936A5F0D-CB2D-6B40-8730-41799220CA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C85BB5-F801-4449-838A-0813DF2C8D03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29E5A650-E009-1A47-975C-D104FA8E8E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BBE1FDA-A60A-D04E-8E69-F292BC961C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301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298D553D-F6AF-8342-9548-234680A8BE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5E7DAB-B90F-D446-B4C0-00A146412311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D5392357-3BEC-0F46-833B-9D7E91F655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A8A871ED-43AC-4149-BF13-99746FDC79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111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91E2B87A-3128-A04C-A328-097D764F56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610E14E-FF82-464D-AE0C-4BC2AD799ECC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DB6D6FDF-BB2B-BA41-AEC4-3637A4ED3F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36D5BD75-7363-3C4D-B557-6EDA099AF5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351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id="{6BEF1FE6-869F-E943-822F-FDA95CBD82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F03BD2B-31C4-F74C-BF35-2A194C22442E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F663075-ABF7-F344-B941-D6955C8816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939D471E-FBB5-7248-95B6-ACF7663B97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192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>
            <a:extLst>
              <a:ext uri="{FF2B5EF4-FFF2-40B4-BE49-F238E27FC236}">
                <a16:creationId xmlns:a16="http://schemas.microsoft.com/office/drawing/2014/main" id="{614C4EFB-9686-CF4A-8784-7E054476C3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27F65DE-F8F3-C34D-ABDC-9F5B1FB8CF8F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37E8BB60-498E-BD4B-9E29-BBC2C38FF0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8CA8A9EE-947D-4643-9405-199DACE364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525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>
            <a:extLst>
              <a:ext uri="{FF2B5EF4-FFF2-40B4-BE49-F238E27FC236}">
                <a16:creationId xmlns:a16="http://schemas.microsoft.com/office/drawing/2014/main" id="{CF8F4755-735E-734C-81AA-B5574BDD4E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15653E6-260D-5447-BA0D-EDAC2744099C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16E0D4F9-3B73-8A48-BC3D-C35B96BC38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BBA9D442-3E27-F74C-A63C-55C57CDDFD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260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>
            <a:extLst>
              <a:ext uri="{FF2B5EF4-FFF2-40B4-BE49-F238E27FC236}">
                <a16:creationId xmlns:a16="http://schemas.microsoft.com/office/drawing/2014/main" id="{9649522C-791F-174E-AE1C-3A3C15597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A72C828-820F-DC49-887F-1968A3F8FF0A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BBCD27B7-3ADF-6F4D-A037-C1463284EF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5BA4E226-54FA-964F-90EE-BA5CC80AF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352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>
            <a:extLst>
              <a:ext uri="{FF2B5EF4-FFF2-40B4-BE49-F238E27FC236}">
                <a16:creationId xmlns:a16="http://schemas.microsoft.com/office/drawing/2014/main" id="{66A78F72-1AFD-1D42-BE8A-3FA94882B2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2959086-A191-6C46-B02A-80986AA87E3A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6894F4E4-B74B-FB49-A126-AD149F77B5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2B5C6C8D-1EE2-554C-AE79-1AEA0F001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929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D062D-B230-4949-964B-D5B97B6F5487}" type="datetime1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98C4B220-D0FD-4806-967B-BE2496FE045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0B175-B583-4F17-AF17-C184D36ECB13}" type="datetime1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1B906DD-9E59-4DC2-B6AD-D3832148D0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6495-4716-4BA8-8C6D-72DFC713F9EB}" type="datetime1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4A176F2E-FF5F-4B1C-84CA-41AEEC2205E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05D5F-5D96-4DCA-8D0C-32360C75FB5F}" type="datetime1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E15A8C7A-BC0B-4611-99C9-C1178B32D4A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96FD-3A41-4EB0-9E60-1CAC4D1E88DF}" type="datetime1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D81AC9A-9324-4F8A-8AA3-B053297FEFF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E54-3B70-434C-8423-A052133453A4}" type="datetime1">
              <a:rPr lang="en-US" smtClean="0"/>
              <a:t>10-Mar-25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0C5A0-E4AF-4499-AC00-30C7887D268E}" type="datetime1">
              <a:rPr lang="en-US" smtClean="0"/>
              <a:t>10-Mar-25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84E1B1CB-BE38-4C11-8820-10968AC4685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D0E33-F74F-4AB6-B4D2-A07241BC3086}" type="datetime1">
              <a:rPr lang="en-US" smtClean="0"/>
              <a:t>10-Mar-25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fld id="{260863D5-DF2B-4C0F-949B-AACDB6C2C59A}" type="slidenum">
              <a:rPr lang="en-US" smtClean="0"/>
              <a:pPr/>
              <a:t>‹#›</a:t>
            </a:fld>
            <a:r>
              <a:rPr lang="en-US" dirty="0" smtClean="0"/>
              <a:t> of 37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88291-8511-41F4-A02E-1041EC012039}" type="datetime1">
              <a:rPr lang="en-US" smtClean="0"/>
              <a:t>10-Mar-25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260863D5-DF2B-4C0F-949B-AACDB6C2C59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4EDC-C929-487E-8CB3-785CDB42E38C}" type="datetime1">
              <a:rPr lang="en-US" smtClean="0"/>
              <a:t>10-Mar-25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913E0F90-13F4-474A-8882-238E34C281A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A5ADC-E817-4C8C-AF83-A13CD3806FE4}" type="datetime1">
              <a:rPr lang="en-US" smtClean="0"/>
              <a:t>10-Mar-25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4BCA6CAC-004F-4F99-A05B-98A6C8653CA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442C2-2052-4EA7-9CE3-DBE1D6E97759}" type="datetime1">
              <a:rPr lang="en-US" smtClean="0"/>
              <a:t>10-Mar-25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94344-9007-411D-AFBB-322D1103BA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14104-6B66-49A7-92B7-E2F7F53F36E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549" y="4859834"/>
            <a:ext cx="7239000" cy="83099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cap="small" dirty="0"/>
              <a:t>Dr. Asif Zaman</a:t>
            </a:r>
          </a:p>
          <a:p>
            <a:pPr lvl="0" algn="ctr"/>
            <a:r>
              <a:rPr lang="en-US" cap="small" dirty="0" smtClean="0"/>
              <a:t>Professor</a:t>
            </a:r>
            <a:r>
              <a:rPr lang="en-US" cap="small" dirty="0"/>
              <a:t>, CSE, RU</a:t>
            </a:r>
            <a:endParaRPr lang="en-US" sz="1600" cap="small" dirty="0"/>
          </a:p>
        </p:txBody>
      </p:sp>
      <p:sp>
        <p:nvSpPr>
          <p:cNvPr id="6" name="TextBox 5"/>
          <p:cNvSpPr txBox="1"/>
          <p:nvPr/>
        </p:nvSpPr>
        <p:spPr>
          <a:xfrm>
            <a:off x="228598" y="363512"/>
            <a:ext cx="8724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50000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CSE3251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SzPct val="50000"/>
            </a:pPr>
            <a:r>
              <a:rPr lang="en-US" sz="4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150" y="2477464"/>
            <a:ext cx="1545795" cy="14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96628" y="6504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6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3">
            <a:extLst>
              <a:ext uri="{FF2B5EF4-FFF2-40B4-BE49-F238E27FC236}">
                <a16:creationId xmlns:a16="http://schemas.microsoft.com/office/drawing/2014/main" id="{ED65EB82-E004-4548-9563-877750273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125538"/>
            <a:ext cx="6567487" cy="511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3" name="Text Box 4">
            <a:extLst>
              <a:ext uri="{FF2B5EF4-FFF2-40B4-BE49-F238E27FC236}">
                <a16:creationId xmlns:a16="http://schemas.microsoft.com/office/drawing/2014/main" id="{FB744369-45B2-CC4A-8BF1-7BC183D90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95250"/>
            <a:ext cx="61325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200" b="1" cap="small" dirty="0">
                <a:latin typeface="Times New Roman" panose="02020603050405020304" pitchFamily="18" charset="0"/>
              </a:rPr>
              <a:t>Default mask and subnet mask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739FF-ADC5-A14F-982D-0B1014BF4D96}"/>
              </a:ext>
            </a:extLst>
          </p:cNvPr>
          <p:cNvSpPr txBox="1"/>
          <p:nvPr/>
        </p:nvSpPr>
        <p:spPr>
          <a:xfrm>
            <a:off x="99848" y="3429000"/>
            <a:ext cx="20521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72    =0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001000</a:t>
            </a:r>
          </a:p>
          <a:p>
            <a:pPr marL="342900" indent="-342900">
              <a:buAutoNum type="arabicPlain" startAt="192"/>
            </a:pPr>
            <a:r>
              <a:rPr lang="en-US" dirty="0"/>
              <a:t>  =1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000000</a:t>
            </a:r>
          </a:p>
          <a:p>
            <a:r>
              <a:rPr lang="en-US" dirty="0"/>
              <a:t> </a:t>
            </a:r>
            <a:r>
              <a:rPr lang="en-US" dirty="0" smtClean="0"/>
              <a:t>          0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000000=64</a:t>
            </a:r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8771925-92B0-41A4-AA5B-829D31B0033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3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Text Box 2">
            <a:extLst>
              <a:ext uri="{FF2B5EF4-FFF2-40B4-BE49-F238E27FC236}">
                <a16:creationId xmlns:a16="http://schemas.microsoft.com/office/drawing/2014/main" id="{9CB6D3A9-AFB5-5343-B84E-22C05F4E3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5031" y="76200"/>
            <a:ext cx="2558714" cy="769441"/>
          </a:xfrm>
          <a:prstGeom prst="rect">
            <a:avLst/>
          </a:prstGeom>
          <a:solidFill>
            <a:schemeClr val="bg1"/>
          </a:solidFill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4400" b="1" i="1" cap="small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Example </a:t>
            </a:r>
          </a:p>
        </p:txBody>
      </p:sp>
      <p:sp>
        <p:nvSpPr>
          <p:cNvPr id="88066" name="Rectangle 3">
            <a:extLst>
              <a:ext uri="{FF2B5EF4-FFF2-40B4-BE49-F238E27FC236}">
                <a16:creationId xmlns:a16="http://schemas.microsoft.com/office/drawing/2014/main" id="{AC6E3620-0B69-5445-B2D6-CAB7D4E91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708275"/>
            <a:ext cx="84582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3600" dirty="0">
                <a:latin typeface="Times" pitchFamily="2" charset="0"/>
              </a:rPr>
              <a:t>What is the subnetwork address if the destination address is </a:t>
            </a:r>
            <a:r>
              <a:rPr lang="en-US" altLang="en-US" sz="3600" b="1" dirty="0">
                <a:latin typeface="Times" pitchFamily="2" charset="0"/>
              </a:rPr>
              <a:t>200.45.34.56</a:t>
            </a:r>
            <a:r>
              <a:rPr lang="en-US" altLang="en-US" sz="3600" dirty="0">
                <a:latin typeface="Times" pitchFamily="2" charset="0"/>
              </a:rPr>
              <a:t> and the subnet mask is </a:t>
            </a:r>
            <a:r>
              <a:rPr lang="en-US" altLang="en-US" sz="3600" b="1" dirty="0">
                <a:latin typeface="Times" pitchFamily="2" charset="0"/>
              </a:rPr>
              <a:t>255.255.240.0</a:t>
            </a:r>
            <a:r>
              <a:rPr lang="en-US" altLang="en-US" sz="3600" dirty="0">
                <a:latin typeface="Times" pitchFamily="2" charset="0"/>
              </a:rPr>
              <a:t>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9BE3867A-3946-448D-8F42-AB77467AC44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50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Text Box 2">
            <a:extLst>
              <a:ext uri="{FF2B5EF4-FFF2-40B4-BE49-F238E27FC236}">
                <a16:creationId xmlns:a16="http://schemas.microsoft.com/office/drawing/2014/main" id="{9CB39EB9-6293-6241-B98C-1CDB018CE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908050"/>
            <a:ext cx="1643062" cy="617538"/>
          </a:xfrm>
          <a:prstGeom prst="rect">
            <a:avLst/>
          </a:prstGeom>
          <a:solidFill>
            <a:schemeClr val="bg1"/>
          </a:solidFill>
          <a:ln w="3810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Solution</a:t>
            </a:r>
          </a:p>
        </p:txBody>
      </p:sp>
      <p:sp>
        <p:nvSpPr>
          <p:cNvPr id="221187" name="Rectangle 3">
            <a:extLst>
              <a:ext uri="{FF2B5EF4-FFF2-40B4-BE49-F238E27FC236}">
                <a16:creationId xmlns:a16="http://schemas.microsoft.com/office/drawing/2014/main" id="{21BA7A7D-42AD-A04D-8DFD-D917E13E2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420938"/>
            <a:ext cx="8610600" cy="366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3600" dirty="0">
                <a:solidFill>
                  <a:srgbClr val="002060"/>
                </a:solidFill>
                <a:latin typeface="Times" charset="0"/>
              </a:rPr>
              <a:t>11001000</a:t>
            </a:r>
            <a:r>
              <a:rPr lang="en-US" sz="3600" dirty="0">
                <a:latin typeface="Times" charset="0"/>
              </a:rPr>
              <a:t>  </a:t>
            </a:r>
            <a:r>
              <a:rPr lang="en-US" sz="3600" dirty="0">
                <a:solidFill>
                  <a:srgbClr val="FF0000"/>
                </a:solidFill>
                <a:latin typeface="Times" charset="0"/>
              </a:rPr>
              <a:t>00101101</a:t>
            </a:r>
            <a:r>
              <a:rPr lang="en-US" sz="3600" dirty="0">
                <a:latin typeface="Times" charset="0"/>
              </a:rPr>
              <a:t>  </a:t>
            </a:r>
            <a:r>
              <a:rPr lang="en-US" sz="3600" dirty="0">
                <a:solidFill>
                  <a:srgbClr val="002060"/>
                </a:solidFill>
                <a:latin typeface="Times" charset="0"/>
              </a:rPr>
              <a:t>00100010</a:t>
            </a:r>
            <a:r>
              <a:rPr lang="en-US" sz="3600" dirty="0">
                <a:latin typeface="Times" charset="0"/>
              </a:rPr>
              <a:t>  </a:t>
            </a:r>
            <a:r>
              <a:rPr lang="en-US" sz="3600" dirty="0">
                <a:solidFill>
                  <a:srgbClr val="FF0000"/>
                </a:solidFill>
                <a:latin typeface="Times" charset="0"/>
              </a:rPr>
              <a:t>00111000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sz="3600" dirty="0">
                <a:solidFill>
                  <a:schemeClr val="tx2"/>
                </a:solidFill>
                <a:latin typeface="Times" charset="0"/>
              </a:rPr>
              <a:t>11111111</a:t>
            </a:r>
            <a:r>
              <a:rPr lang="en-US" sz="3600" dirty="0">
                <a:latin typeface="Times" charset="0"/>
              </a:rPr>
              <a:t>  </a:t>
            </a:r>
            <a:r>
              <a:rPr lang="en-US" sz="3600" dirty="0" smtClean="0">
                <a:latin typeface="Times" charset="0"/>
              </a:rPr>
              <a:t>11111111    </a:t>
            </a:r>
            <a:r>
              <a:rPr lang="en-US" sz="3600" dirty="0" smtClean="0">
                <a:solidFill>
                  <a:schemeClr val="tx2"/>
                </a:solidFill>
                <a:latin typeface="Times" charset="0"/>
              </a:rPr>
              <a:t>1111</a:t>
            </a:r>
            <a:r>
              <a:rPr lang="en-US" sz="3600" b="1" u="sng" dirty="0" smtClean="0">
                <a:solidFill>
                  <a:schemeClr val="tx2"/>
                </a:solidFill>
                <a:latin typeface="Times" charset="0"/>
              </a:rPr>
              <a:t>0000</a:t>
            </a:r>
            <a:r>
              <a:rPr lang="en-US" sz="3600" b="1" dirty="0" smtClean="0">
                <a:latin typeface="Times" charset="0"/>
              </a:rPr>
              <a:t> </a:t>
            </a:r>
            <a:r>
              <a:rPr lang="en-US" sz="3600" dirty="0" smtClean="0">
                <a:latin typeface="Times" charset="0"/>
              </a:rPr>
              <a:t> </a:t>
            </a:r>
            <a:r>
              <a:rPr lang="en-US" sz="3600" b="1" u="sng" dirty="0">
                <a:latin typeface="Times" charset="0"/>
              </a:rPr>
              <a:t>00000000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sz="3600" dirty="0">
                <a:solidFill>
                  <a:srgbClr val="FF0000"/>
                </a:solidFill>
                <a:latin typeface="Times" charset="0"/>
              </a:rPr>
              <a:t>11001000  00101101  0010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</a:rPr>
              <a:t>0000</a:t>
            </a:r>
            <a:r>
              <a:rPr lang="en-US" sz="3600" dirty="0">
                <a:solidFill>
                  <a:srgbClr val="FF0000"/>
                </a:solidFill>
                <a:latin typeface="Times" charset="0"/>
              </a:rPr>
              <a:t>  </a:t>
            </a: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</a:rPr>
              <a:t>00000000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en-US" sz="3600" dirty="0">
                <a:latin typeface="Times" charset="0"/>
              </a:rPr>
              <a:t/>
            </a:r>
            <a:br>
              <a:rPr lang="en-US" sz="3600" dirty="0">
                <a:latin typeface="Times" charset="0"/>
              </a:rPr>
            </a:br>
            <a:r>
              <a:rPr lang="en-US" sz="3600" dirty="0">
                <a:latin typeface="Times" charset="0"/>
              </a:rPr>
              <a:t>The subnetwork address is </a:t>
            </a:r>
            <a:r>
              <a:rPr lang="en-US" sz="3600" b="1" dirty="0">
                <a:latin typeface="Times" charset="0"/>
              </a:rPr>
              <a:t>200.45.32.0</a:t>
            </a:r>
            <a:r>
              <a:rPr lang="en-US" sz="3600" dirty="0">
                <a:latin typeface="Times" charset="0"/>
              </a:rPr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2BD9EAA1-E5EC-418B-AEA8-715AD8F48EC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30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3">
            <a:extLst>
              <a:ext uri="{FF2B5EF4-FFF2-40B4-BE49-F238E27FC236}">
                <a16:creationId xmlns:a16="http://schemas.microsoft.com/office/drawing/2014/main" id="{6D11B1CB-58A1-EB48-9012-FA13F308D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2311400"/>
            <a:ext cx="6862763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7" name="Text Box 4">
            <a:extLst>
              <a:ext uri="{FF2B5EF4-FFF2-40B4-BE49-F238E27FC236}">
                <a16:creationId xmlns:a16="http://schemas.microsoft.com/office/drawing/2014/main" id="{EAC05134-1A36-1941-B28A-AAD18F853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230" y="-21021"/>
            <a:ext cx="862595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4000" b="1" cap="small" dirty="0">
                <a:latin typeface="Times New Roman" panose="02020603050405020304" pitchFamily="18" charset="0"/>
              </a:rPr>
              <a:t>Comparison of a default mask and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4000" b="1" cap="small" dirty="0">
                <a:latin typeface="Times New Roman" panose="02020603050405020304" pitchFamily="18" charset="0"/>
              </a:rPr>
              <a:t>a subnet mask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2CFD170-319D-4216-A2DE-4AB540B557E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18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>
            <a:extLst>
              <a:ext uri="{FF2B5EF4-FFF2-40B4-BE49-F238E27FC236}">
                <a16:creationId xmlns:a16="http://schemas.microsoft.com/office/drawing/2014/main" id="{54BBFF03-E8D1-2A44-902E-F6CA3AB3F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295" y="2209800"/>
            <a:ext cx="84582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3200" dirty="0">
                <a:latin typeface="Times" pitchFamily="2" charset="0"/>
              </a:rPr>
              <a:t>A company is granted the site address </a:t>
            </a:r>
            <a:r>
              <a:rPr lang="en-US" altLang="en-US" sz="3200" dirty="0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Times" pitchFamily="2" charset="0"/>
              </a:rPr>
              <a:t>201.70.64.0/24</a:t>
            </a:r>
            <a:r>
              <a:rPr lang="en-US" altLang="en-US" sz="3200" dirty="0" smtClean="0">
                <a:solidFill>
                  <a:srgbClr val="FF0000"/>
                </a:solidFill>
                <a:latin typeface="Times" pitchFamily="2" charset="0"/>
              </a:rPr>
              <a:t> </a:t>
            </a:r>
            <a:r>
              <a:rPr lang="en-US" altLang="en-US" sz="3200" dirty="0">
                <a:solidFill>
                  <a:srgbClr val="FF0000"/>
                </a:solidFill>
                <a:latin typeface="Times" pitchFamily="2" charset="0"/>
              </a:rPr>
              <a:t>(class C). </a:t>
            </a:r>
            <a:r>
              <a:rPr lang="en-US" altLang="en-US" sz="3200" dirty="0">
                <a:latin typeface="Times" pitchFamily="2" charset="0"/>
              </a:rPr>
              <a:t>The company needs </a:t>
            </a:r>
            <a:r>
              <a:rPr lang="en-US" altLang="en-US" sz="32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Times" pitchFamily="2" charset="0"/>
              </a:rPr>
              <a:t>six subnets</a:t>
            </a:r>
            <a:r>
              <a:rPr lang="en-US" altLang="en-US" sz="3200" dirty="0">
                <a:latin typeface="Times" pitchFamily="2" charset="0"/>
              </a:rPr>
              <a:t>. Design the subnets. </a:t>
            </a:r>
          </a:p>
        </p:txBody>
      </p:sp>
      <p:sp>
        <p:nvSpPr>
          <p:cNvPr id="2" name="Rectangle 1"/>
          <p:cNvSpPr/>
          <p:nvPr/>
        </p:nvSpPr>
        <p:spPr>
          <a:xfrm>
            <a:off x="304800" y="213954"/>
            <a:ext cx="8610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Internet Corporation for Assigned Names and Numbers (ICANN</a:t>
            </a:r>
            <a:r>
              <a:rPr lang="en-US" sz="2400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Internet Assigned Numbers Authority (IANA</a:t>
            </a:r>
            <a:r>
              <a:rPr lang="en-US" sz="2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Regional Internet Registries (RIRs)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992DAF20-9E54-46C7-8679-18D047011594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800931"/>
            <a:ext cx="537500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4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71" y="76774"/>
            <a:ext cx="5985569" cy="2219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1371600" y="1905000"/>
            <a:ext cx="5410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spc="100" dirty="0" smtClean="0"/>
              <a:t>255.255.255.0</a:t>
            </a:r>
            <a:endParaRPr lang="en-US" sz="4000" spc="100" dirty="0"/>
          </a:p>
        </p:txBody>
      </p:sp>
      <p:sp>
        <p:nvSpPr>
          <p:cNvPr id="3" name="Rectangle 2"/>
          <p:cNvSpPr/>
          <p:nvPr/>
        </p:nvSpPr>
        <p:spPr>
          <a:xfrm>
            <a:off x="1371600" y="762000"/>
            <a:ext cx="5410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spc="100" dirty="0" smtClean="0"/>
              <a:t>201.70.64.0/24</a:t>
            </a:r>
            <a:endParaRPr lang="en-US" sz="4000" spc="100" dirty="0"/>
          </a:p>
        </p:txBody>
      </p:sp>
      <p:sp>
        <p:nvSpPr>
          <p:cNvPr id="4" name="Rectangle 3"/>
          <p:cNvSpPr/>
          <p:nvPr/>
        </p:nvSpPr>
        <p:spPr>
          <a:xfrm>
            <a:off x="838200" y="2743200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spc="100" dirty="0"/>
              <a:t>201.70. </a:t>
            </a:r>
            <a:r>
              <a:rPr lang="en-US" sz="4000" spc="100" dirty="0" smtClean="0">
                <a:solidFill>
                  <a:srgbClr val="FF0000"/>
                </a:solidFill>
              </a:rPr>
              <a:t>01000000</a:t>
            </a:r>
            <a:r>
              <a:rPr lang="en-US" sz="4000" spc="100" dirty="0" smtClean="0"/>
              <a:t>.0000 0000</a:t>
            </a:r>
            <a:endParaRPr lang="en-US" sz="4000" spc="100" dirty="0"/>
          </a:p>
        </p:txBody>
      </p:sp>
      <p:sp>
        <p:nvSpPr>
          <p:cNvPr id="5" name="Oval 4"/>
          <p:cNvSpPr/>
          <p:nvPr/>
        </p:nvSpPr>
        <p:spPr>
          <a:xfrm>
            <a:off x="1676090" y="4130698"/>
            <a:ext cx="6096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R1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609290" y="4321198"/>
            <a:ext cx="106680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23871" y="6141501"/>
            <a:ext cx="1066800" cy="2127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80803" y="5973203"/>
            <a:ext cx="6096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R2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528397" y="5047017"/>
            <a:ext cx="6096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6128597" y="3886200"/>
            <a:ext cx="2710603" cy="2361652"/>
          </a:xfrm>
          <a:custGeom>
            <a:avLst/>
            <a:gdLst>
              <a:gd name="connsiteX0" fmla="*/ 499959 w 2710603"/>
              <a:gd name="connsiteY0" fmla="*/ 394705 h 2361652"/>
              <a:gd name="connsiteX1" fmla="*/ 499959 w 2710603"/>
              <a:gd name="connsiteY1" fmla="*/ 394705 h 2361652"/>
              <a:gd name="connsiteX2" fmla="*/ 453911 w 2710603"/>
              <a:gd name="connsiteY2" fmla="*/ 460489 h 2361652"/>
              <a:gd name="connsiteX3" fmla="*/ 414440 w 2710603"/>
              <a:gd name="connsiteY3" fmla="*/ 532852 h 2361652"/>
              <a:gd name="connsiteX4" fmla="*/ 381548 w 2710603"/>
              <a:gd name="connsiteY4" fmla="*/ 572322 h 2361652"/>
              <a:gd name="connsiteX5" fmla="*/ 309185 w 2710603"/>
              <a:gd name="connsiteY5" fmla="*/ 690734 h 2361652"/>
              <a:gd name="connsiteX6" fmla="*/ 217087 w 2710603"/>
              <a:gd name="connsiteY6" fmla="*/ 828880 h 2361652"/>
              <a:gd name="connsiteX7" fmla="*/ 171039 w 2710603"/>
              <a:gd name="connsiteY7" fmla="*/ 914400 h 2361652"/>
              <a:gd name="connsiteX8" fmla="*/ 131568 w 2710603"/>
              <a:gd name="connsiteY8" fmla="*/ 973606 h 2361652"/>
              <a:gd name="connsiteX9" fmla="*/ 92098 w 2710603"/>
              <a:gd name="connsiteY9" fmla="*/ 1052547 h 2361652"/>
              <a:gd name="connsiteX10" fmla="*/ 52627 w 2710603"/>
              <a:gd name="connsiteY10" fmla="*/ 1105174 h 2361652"/>
              <a:gd name="connsiteX11" fmla="*/ 32892 w 2710603"/>
              <a:gd name="connsiteY11" fmla="*/ 1151223 h 2361652"/>
              <a:gd name="connsiteX12" fmla="*/ 13157 w 2710603"/>
              <a:gd name="connsiteY12" fmla="*/ 1203850 h 2361652"/>
              <a:gd name="connsiteX13" fmla="*/ 6578 w 2710603"/>
              <a:gd name="connsiteY13" fmla="*/ 1236742 h 2361652"/>
              <a:gd name="connsiteX14" fmla="*/ 0 w 2710603"/>
              <a:gd name="connsiteY14" fmla="*/ 1263056 h 2361652"/>
              <a:gd name="connsiteX15" fmla="*/ 32892 w 2710603"/>
              <a:gd name="connsiteY15" fmla="*/ 1335419 h 2361652"/>
              <a:gd name="connsiteX16" fmla="*/ 52627 w 2710603"/>
              <a:gd name="connsiteY16" fmla="*/ 1341997 h 2361652"/>
              <a:gd name="connsiteX17" fmla="*/ 65784 w 2710603"/>
              <a:gd name="connsiteY17" fmla="*/ 1361732 h 2361652"/>
              <a:gd name="connsiteX18" fmla="*/ 72362 w 2710603"/>
              <a:gd name="connsiteY18" fmla="*/ 1388046 h 2361652"/>
              <a:gd name="connsiteX19" fmla="*/ 78941 w 2710603"/>
              <a:gd name="connsiteY19" fmla="*/ 1407781 h 2361652"/>
              <a:gd name="connsiteX20" fmla="*/ 98676 w 2710603"/>
              <a:gd name="connsiteY20" fmla="*/ 1460409 h 2361652"/>
              <a:gd name="connsiteX21" fmla="*/ 131568 w 2710603"/>
              <a:gd name="connsiteY21" fmla="*/ 1499879 h 2361652"/>
              <a:gd name="connsiteX22" fmla="*/ 144725 w 2710603"/>
              <a:gd name="connsiteY22" fmla="*/ 1519614 h 2361652"/>
              <a:gd name="connsiteX23" fmla="*/ 184195 w 2710603"/>
              <a:gd name="connsiteY23" fmla="*/ 1572242 h 2361652"/>
              <a:gd name="connsiteX24" fmla="*/ 276293 w 2710603"/>
              <a:gd name="connsiteY24" fmla="*/ 1684075 h 2361652"/>
              <a:gd name="connsiteX25" fmla="*/ 328921 w 2710603"/>
              <a:gd name="connsiteY25" fmla="*/ 1730124 h 2361652"/>
              <a:gd name="connsiteX26" fmla="*/ 374970 w 2710603"/>
              <a:gd name="connsiteY26" fmla="*/ 1776173 h 2361652"/>
              <a:gd name="connsiteX27" fmla="*/ 407862 w 2710603"/>
              <a:gd name="connsiteY27" fmla="*/ 1809065 h 2361652"/>
              <a:gd name="connsiteX28" fmla="*/ 434175 w 2710603"/>
              <a:gd name="connsiteY28" fmla="*/ 1835378 h 2361652"/>
              <a:gd name="connsiteX29" fmla="*/ 453911 w 2710603"/>
              <a:gd name="connsiteY29" fmla="*/ 1848535 h 2361652"/>
              <a:gd name="connsiteX30" fmla="*/ 480224 w 2710603"/>
              <a:gd name="connsiteY30" fmla="*/ 1868270 h 2361652"/>
              <a:gd name="connsiteX31" fmla="*/ 526273 w 2710603"/>
              <a:gd name="connsiteY31" fmla="*/ 1888006 h 2361652"/>
              <a:gd name="connsiteX32" fmla="*/ 572322 w 2710603"/>
              <a:gd name="connsiteY32" fmla="*/ 1907741 h 2361652"/>
              <a:gd name="connsiteX33" fmla="*/ 598636 w 2710603"/>
              <a:gd name="connsiteY33" fmla="*/ 1920898 h 2361652"/>
              <a:gd name="connsiteX34" fmla="*/ 690734 w 2710603"/>
              <a:gd name="connsiteY34" fmla="*/ 1934055 h 2361652"/>
              <a:gd name="connsiteX35" fmla="*/ 842037 w 2710603"/>
              <a:gd name="connsiteY35" fmla="*/ 1927476 h 2361652"/>
              <a:gd name="connsiteX36" fmla="*/ 947292 w 2710603"/>
              <a:gd name="connsiteY36" fmla="*/ 1914319 h 2361652"/>
              <a:gd name="connsiteX37" fmla="*/ 1085439 w 2710603"/>
              <a:gd name="connsiteY37" fmla="*/ 1907741 h 2361652"/>
              <a:gd name="connsiteX38" fmla="*/ 1105174 w 2710603"/>
              <a:gd name="connsiteY38" fmla="*/ 1947211 h 2361652"/>
              <a:gd name="connsiteX39" fmla="*/ 1111752 w 2710603"/>
              <a:gd name="connsiteY39" fmla="*/ 1973525 h 2361652"/>
              <a:gd name="connsiteX40" fmla="*/ 1118331 w 2710603"/>
              <a:gd name="connsiteY40" fmla="*/ 2032731 h 2361652"/>
              <a:gd name="connsiteX41" fmla="*/ 1131487 w 2710603"/>
              <a:gd name="connsiteY41" fmla="*/ 2059044 h 2361652"/>
              <a:gd name="connsiteX42" fmla="*/ 1144644 w 2710603"/>
              <a:gd name="connsiteY42" fmla="*/ 2124829 h 2361652"/>
              <a:gd name="connsiteX43" fmla="*/ 1164380 w 2710603"/>
              <a:gd name="connsiteY43" fmla="*/ 2190613 h 2361652"/>
              <a:gd name="connsiteX44" fmla="*/ 1184115 w 2710603"/>
              <a:gd name="connsiteY44" fmla="*/ 2216926 h 2361652"/>
              <a:gd name="connsiteX45" fmla="*/ 1269634 w 2710603"/>
              <a:gd name="connsiteY45" fmla="*/ 2295868 h 2361652"/>
              <a:gd name="connsiteX46" fmla="*/ 1355154 w 2710603"/>
              <a:gd name="connsiteY46" fmla="*/ 2335338 h 2361652"/>
              <a:gd name="connsiteX47" fmla="*/ 1414359 w 2710603"/>
              <a:gd name="connsiteY47" fmla="*/ 2348495 h 2361652"/>
              <a:gd name="connsiteX48" fmla="*/ 1466987 w 2710603"/>
              <a:gd name="connsiteY48" fmla="*/ 2361652 h 2361652"/>
              <a:gd name="connsiteX49" fmla="*/ 1809064 w 2710603"/>
              <a:gd name="connsiteY49" fmla="*/ 2355073 h 2361652"/>
              <a:gd name="connsiteX50" fmla="*/ 1966946 w 2710603"/>
              <a:gd name="connsiteY50" fmla="*/ 2315603 h 2361652"/>
              <a:gd name="connsiteX51" fmla="*/ 2203770 w 2710603"/>
              <a:gd name="connsiteY51" fmla="*/ 2262975 h 2361652"/>
              <a:gd name="connsiteX52" fmla="*/ 2282711 w 2710603"/>
              <a:gd name="connsiteY52" fmla="*/ 2256397 h 2361652"/>
              <a:gd name="connsiteX53" fmla="*/ 2618210 w 2710603"/>
              <a:gd name="connsiteY53" fmla="*/ 2243240 h 2361652"/>
              <a:gd name="connsiteX54" fmla="*/ 2651102 w 2710603"/>
              <a:gd name="connsiteY54" fmla="*/ 2236662 h 2361652"/>
              <a:gd name="connsiteX55" fmla="*/ 2677416 w 2710603"/>
              <a:gd name="connsiteY55" fmla="*/ 2223505 h 2361652"/>
              <a:gd name="connsiteX56" fmla="*/ 2697151 w 2710603"/>
              <a:gd name="connsiteY56" fmla="*/ 2216926 h 2361652"/>
              <a:gd name="connsiteX57" fmla="*/ 2710308 w 2710603"/>
              <a:gd name="connsiteY57" fmla="*/ 2190613 h 2361652"/>
              <a:gd name="connsiteX58" fmla="*/ 2703729 w 2710603"/>
              <a:gd name="connsiteY58" fmla="*/ 2118250 h 2361652"/>
              <a:gd name="connsiteX59" fmla="*/ 2690572 w 2710603"/>
              <a:gd name="connsiteY59" fmla="*/ 2045888 h 2361652"/>
              <a:gd name="connsiteX60" fmla="*/ 2677416 w 2710603"/>
              <a:gd name="connsiteY60" fmla="*/ 2012996 h 2361652"/>
              <a:gd name="connsiteX61" fmla="*/ 2657680 w 2710603"/>
              <a:gd name="connsiteY61" fmla="*/ 1934055 h 2361652"/>
              <a:gd name="connsiteX62" fmla="*/ 2631367 w 2710603"/>
              <a:gd name="connsiteY62" fmla="*/ 1835378 h 2361652"/>
              <a:gd name="connsiteX63" fmla="*/ 2565582 w 2710603"/>
              <a:gd name="connsiteY63" fmla="*/ 1710388 h 2361652"/>
              <a:gd name="connsiteX64" fmla="*/ 2387965 w 2710603"/>
              <a:gd name="connsiteY64" fmla="*/ 1460409 h 2361652"/>
              <a:gd name="connsiteX65" fmla="*/ 2315603 w 2710603"/>
              <a:gd name="connsiteY65" fmla="*/ 1368311 h 2361652"/>
              <a:gd name="connsiteX66" fmla="*/ 2157721 w 2710603"/>
              <a:gd name="connsiteY66" fmla="*/ 1190693 h 2361652"/>
              <a:gd name="connsiteX67" fmla="*/ 2085358 w 2710603"/>
              <a:gd name="connsiteY67" fmla="*/ 1105174 h 2361652"/>
              <a:gd name="connsiteX68" fmla="*/ 1953790 w 2710603"/>
              <a:gd name="connsiteY68" fmla="*/ 980184 h 2361652"/>
              <a:gd name="connsiteX69" fmla="*/ 1763016 w 2710603"/>
              <a:gd name="connsiteY69" fmla="*/ 842037 h 2361652"/>
              <a:gd name="connsiteX70" fmla="*/ 1638026 w 2710603"/>
              <a:gd name="connsiteY70" fmla="*/ 756518 h 2361652"/>
              <a:gd name="connsiteX71" fmla="*/ 1578820 w 2710603"/>
              <a:gd name="connsiteY71" fmla="*/ 723626 h 2361652"/>
              <a:gd name="connsiteX72" fmla="*/ 1539349 w 2710603"/>
              <a:gd name="connsiteY72" fmla="*/ 690734 h 2361652"/>
              <a:gd name="connsiteX73" fmla="*/ 1499879 w 2710603"/>
              <a:gd name="connsiteY73" fmla="*/ 664420 h 2361652"/>
              <a:gd name="connsiteX74" fmla="*/ 1447252 w 2710603"/>
              <a:gd name="connsiteY74" fmla="*/ 624950 h 2361652"/>
              <a:gd name="connsiteX75" fmla="*/ 1414359 w 2710603"/>
              <a:gd name="connsiteY75" fmla="*/ 605214 h 2361652"/>
              <a:gd name="connsiteX76" fmla="*/ 1388046 w 2710603"/>
              <a:gd name="connsiteY76" fmla="*/ 592057 h 2361652"/>
              <a:gd name="connsiteX77" fmla="*/ 1355154 w 2710603"/>
              <a:gd name="connsiteY77" fmla="*/ 565744 h 2361652"/>
              <a:gd name="connsiteX78" fmla="*/ 1322262 w 2710603"/>
              <a:gd name="connsiteY78" fmla="*/ 552587 h 2361652"/>
              <a:gd name="connsiteX79" fmla="*/ 1151223 w 2710603"/>
              <a:gd name="connsiteY79" fmla="*/ 493381 h 2361652"/>
              <a:gd name="connsiteX80" fmla="*/ 914400 w 2710603"/>
              <a:gd name="connsiteY80" fmla="*/ 473646 h 2361652"/>
              <a:gd name="connsiteX81" fmla="*/ 940713 w 2710603"/>
              <a:gd name="connsiteY81" fmla="*/ 407862 h 2361652"/>
              <a:gd name="connsiteX82" fmla="*/ 953870 w 2710603"/>
              <a:gd name="connsiteY82" fmla="*/ 342078 h 2361652"/>
              <a:gd name="connsiteX83" fmla="*/ 960449 w 2710603"/>
              <a:gd name="connsiteY83" fmla="*/ 309185 h 2361652"/>
              <a:gd name="connsiteX84" fmla="*/ 973605 w 2710603"/>
              <a:gd name="connsiteY84" fmla="*/ 269715 h 2361652"/>
              <a:gd name="connsiteX85" fmla="*/ 980184 w 2710603"/>
              <a:gd name="connsiteY85" fmla="*/ 190774 h 2361652"/>
              <a:gd name="connsiteX86" fmla="*/ 986762 w 2710603"/>
              <a:gd name="connsiteY86" fmla="*/ 151303 h 2361652"/>
              <a:gd name="connsiteX87" fmla="*/ 973605 w 2710603"/>
              <a:gd name="connsiteY87" fmla="*/ 72362 h 2361652"/>
              <a:gd name="connsiteX88" fmla="*/ 967027 w 2710603"/>
              <a:gd name="connsiteY88" fmla="*/ 39470 h 2361652"/>
              <a:gd name="connsiteX89" fmla="*/ 934135 w 2710603"/>
              <a:gd name="connsiteY89" fmla="*/ 0 h 2361652"/>
              <a:gd name="connsiteX90" fmla="*/ 769675 w 2710603"/>
              <a:gd name="connsiteY90" fmla="*/ 19735 h 2361652"/>
              <a:gd name="connsiteX91" fmla="*/ 743361 w 2710603"/>
              <a:gd name="connsiteY91" fmla="*/ 26314 h 2361652"/>
              <a:gd name="connsiteX92" fmla="*/ 684155 w 2710603"/>
              <a:gd name="connsiteY92" fmla="*/ 39470 h 2361652"/>
              <a:gd name="connsiteX93" fmla="*/ 657841 w 2710603"/>
              <a:gd name="connsiteY93" fmla="*/ 52627 h 2361652"/>
              <a:gd name="connsiteX94" fmla="*/ 618371 w 2710603"/>
              <a:gd name="connsiteY94" fmla="*/ 78941 h 2361652"/>
              <a:gd name="connsiteX95" fmla="*/ 572322 w 2710603"/>
              <a:gd name="connsiteY95" fmla="*/ 105255 h 2361652"/>
              <a:gd name="connsiteX96" fmla="*/ 565744 w 2710603"/>
              <a:gd name="connsiteY96" fmla="*/ 342078 h 2361652"/>
              <a:gd name="connsiteX97" fmla="*/ 578900 w 2710603"/>
              <a:gd name="connsiteY97" fmla="*/ 381548 h 2361652"/>
              <a:gd name="connsiteX98" fmla="*/ 526273 w 2710603"/>
              <a:gd name="connsiteY98" fmla="*/ 401283 h 2361652"/>
              <a:gd name="connsiteX99" fmla="*/ 499959 w 2710603"/>
              <a:gd name="connsiteY99" fmla="*/ 394705 h 236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710603" h="2361652">
                <a:moveTo>
                  <a:pt x="499959" y="394705"/>
                </a:moveTo>
                <a:lnTo>
                  <a:pt x="499959" y="394705"/>
                </a:lnTo>
                <a:cubicBezTo>
                  <a:pt x="484610" y="416633"/>
                  <a:pt x="468097" y="437791"/>
                  <a:pt x="453911" y="460489"/>
                </a:cubicBezTo>
                <a:cubicBezTo>
                  <a:pt x="423933" y="508454"/>
                  <a:pt x="445675" y="489904"/>
                  <a:pt x="414440" y="532852"/>
                </a:cubicBezTo>
                <a:cubicBezTo>
                  <a:pt x="404367" y="546703"/>
                  <a:pt x="391048" y="558072"/>
                  <a:pt x="381548" y="572322"/>
                </a:cubicBezTo>
                <a:cubicBezTo>
                  <a:pt x="355889" y="610811"/>
                  <a:pt x="334844" y="652246"/>
                  <a:pt x="309185" y="690734"/>
                </a:cubicBezTo>
                <a:cubicBezTo>
                  <a:pt x="278486" y="736783"/>
                  <a:pt x="243325" y="780151"/>
                  <a:pt x="217087" y="828880"/>
                </a:cubicBezTo>
                <a:cubicBezTo>
                  <a:pt x="201738" y="857387"/>
                  <a:pt x="187510" y="886526"/>
                  <a:pt x="171039" y="914400"/>
                </a:cubicBezTo>
                <a:cubicBezTo>
                  <a:pt x="158973" y="934820"/>
                  <a:pt x="143336" y="953012"/>
                  <a:pt x="131568" y="973606"/>
                </a:cubicBezTo>
                <a:cubicBezTo>
                  <a:pt x="116972" y="999149"/>
                  <a:pt x="107234" y="1027320"/>
                  <a:pt x="92098" y="1052547"/>
                </a:cubicBezTo>
                <a:cubicBezTo>
                  <a:pt x="80816" y="1071350"/>
                  <a:pt x="63909" y="1086371"/>
                  <a:pt x="52627" y="1105174"/>
                </a:cubicBezTo>
                <a:cubicBezTo>
                  <a:pt x="44035" y="1119494"/>
                  <a:pt x="39094" y="1135718"/>
                  <a:pt x="32892" y="1151223"/>
                </a:cubicBezTo>
                <a:cubicBezTo>
                  <a:pt x="25934" y="1168618"/>
                  <a:pt x="18667" y="1185943"/>
                  <a:pt x="13157" y="1203850"/>
                </a:cubicBezTo>
                <a:cubicBezTo>
                  <a:pt x="9869" y="1214537"/>
                  <a:pt x="9004" y="1225827"/>
                  <a:pt x="6578" y="1236742"/>
                </a:cubicBezTo>
                <a:cubicBezTo>
                  <a:pt x="4617" y="1245568"/>
                  <a:pt x="2193" y="1254285"/>
                  <a:pt x="0" y="1263056"/>
                </a:cubicBezTo>
                <a:cubicBezTo>
                  <a:pt x="6917" y="1325315"/>
                  <a:pt x="-10815" y="1316688"/>
                  <a:pt x="32892" y="1335419"/>
                </a:cubicBezTo>
                <a:cubicBezTo>
                  <a:pt x="39265" y="1338150"/>
                  <a:pt x="46049" y="1339804"/>
                  <a:pt x="52627" y="1341997"/>
                </a:cubicBezTo>
                <a:cubicBezTo>
                  <a:pt x="57013" y="1348575"/>
                  <a:pt x="62670" y="1354465"/>
                  <a:pt x="65784" y="1361732"/>
                </a:cubicBezTo>
                <a:cubicBezTo>
                  <a:pt x="69345" y="1370042"/>
                  <a:pt x="69878" y="1379353"/>
                  <a:pt x="72362" y="1388046"/>
                </a:cubicBezTo>
                <a:cubicBezTo>
                  <a:pt x="74267" y="1394713"/>
                  <a:pt x="77036" y="1401114"/>
                  <a:pt x="78941" y="1407781"/>
                </a:cubicBezTo>
                <a:cubicBezTo>
                  <a:pt x="88192" y="1440161"/>
                  <a:pt x="81156" y="1429749"/>
                  <a:pt x="98676" y="1460409"/>
                </a:cubicBezTo>
                <a:cubicBezTo>
                  <a:pt x="116493" y="1491588"/>
                  <a:pt x="106832" y="1470196"/>
                  <a:pt x="131568" y="1499879"/>
                </a:cubicBezTo>
                <a:cubicBezTo>
                  <a:pt x="136629" y="1505953"/>
                  <a:pt x="140075" y="1513220"/>
                  <a:pt x="144725" y="1519614"/>
                </a:cubicBezTo>
                <a:cubicBezTo>
                  <a:pt x="157622" y="1537348"/>
                  <a:pt x="170497" y="1555119"/>
                  <a:pt x="184195" y="1572242"/>
                </a:cubicBezTo>
                <a:cubicBezTo>
                  <a:pt x="214362" y="1609951"/>
                  <a:pt x="237659" y="1655101"/>
                  <a:pt x="276293" y="1684075"/>
                </a:cubicBezTo>
                <a:cubicBezTo>
                  <a:pt x="301582" y="1703042"/>
                  <a:pt x="307241" y="1705347"/>
                  <a:pt x="328921" y="1730124"/>
                </a:cubicBezTo>
                <a:cubicBezTo>
                  <a:pt x="367993" y="1774778"/>
                  <a:pt x="327126" y="1740289"/>
                  <a:pt x="374970" y="1776173"/>
                </a:cubicBezTo>
                <a:cubicBezTo>
                  <a:pt x="400307" y="1814181"/>
                  <a:pt x="373752" y="1779828"/>
                  <a:pt x="407862" y="1809065"/>
                </a:cubicBezTo>
                <a:cubicBezTo>
                  <a:pt x="417280" y="1817137"/>
                  <a:pt x="424757" y="1827306"/>
                  <a:pt x="434175" y="1835378"/>
                </a:cubicBezTo>
                <a:cubicBezTo>
                  <a:pt x="440178" y="1840523"/>
                  <a:pt x="447477" y="1843939"/>
                  <a:pt x="453911" y="1848535"/>
                </a:cubicBezTo>
                <a:cubicBezTo>
                  <a:pt x="462833" y="1854908"/>
                  <a:pt x="470927" y="1862459"/>
                  <a:pt x="480224" y="1868270"/>
                </a:cubicBezTo>
                <a:cubicBezTo>
                  <a:pt x="506838" y="1884904"/>
                  <a:pt x="501408" y="1878060"/>
                  <a:pt x="526273" y="1888006"/>
                </a:cubicBezTo>
                <a:cubicBezTo>
                  <a:pt x="541778" y="1894208"/>
                  <a:pt x="557119" y="1900831"/>
                  <a:pt x="572322" y="1907741"/>
                </a:cubicBezTo>
                <a:cubicBezTo>
                  <a:pt x="581250" y="1911799"/>
                  <a:pt x="589063" y="1918771"/>
                  <a:pt x="598636" y="1920898"/>
                </a:cubicBezTo>
                <a:cubicBezTo>
                  <a:pt x="628909" y="1927625"/>
                  <a:pt x="690734" y="1934055"/>
                  <a:pt x="690734" y="1934055"/>
                </a:cubicBezTo>
                <a:cubicBezTo>
                  <a:pt x="741168" y="1931862"/>
                  <a:pt x="791704" y="1931348"/>
                  <a:pt x="842037" y="1927476"/>
                </a:cubicBezTo>
                <a:cubicBezTo>
                  <a:pt x="877291" y="1924764"/>
                  <a:pt x="947292" y="1914319"/>
                  <a:pt x="947292" y="1914319"/>
                </a:cubicBezTo>
                <a:cubicBezTo>
                  <a:pt x="997171" y="1894367"/>
                  <a:pt x="1014993" y="1881787"/>
                  <a:pt x="1085439" y="1907741"/>
                </a:cubicBezTo>
                <a:cubicBezTo>
                  <a:pt x="1099242" y="1912826"/>
                  <a:pt x="1098596" y="1934054"/>
                  <a:pt x="1105174" y="1947211"/>
                </a:cubicBezTo>
                <a:cubicBezTo>
                  <a:pt x="1107367" y="1955982"/>
                  <a:pt x="1110377" y="1964589"/>
                  <a:pt x="1111752" y="1973525"/>
                </a:cubicBezTo>
                <a:cubicBezTo>
                  <a:pt x="1114771" y="1993151"/>
                  <a:pt x="1113866" y="2013383"/>
                  <a:pt x="1118331" y="2032731"/>
                </a:cubicBezTo>
                <a:cubicBezTo>
                  <a:pt x="1120536" y="2042286"/>
                  <a:pt x="1127102" y="2050273"/>
                  <a:pt x="1131487" y="2059044"/>
                </a:cubicBezTo>
                <a:lnTo>
                  <a:pt x="1144644" y="2124829"/>
                </a:lnTo>
                <a:cubicBezTo>
                  <a:pt x="1149953" y="2151373"/>
                  <a:pt x="1150858" y="2166273"/>
                  <a:pt x="1164380" y="2190613"/>
                </a:cubicBezTo>
                <a:cubicBezTo>
                  <a:pt x="1169705" y="2200197"/>
                  <a:pt x="1176707" y="2208844"/>
                  <a:pt x="1184115" y="2216926"/>
                </a:cubicBezTo>
                <a:cubicBezTo>
                  <a:pt x="1193882" y="2227581"/>
                  <a:pt x="1247246" y="2283430"/>
                  <a:pt x="1269634" y="2295868"/>
                </a:cubicBezTo>
                <a:cubicBezTo>
                  <a:pt x="1297079" y="2311115"/>
                  <a:pt x="1325648" y="2324609"/>
                  <a:pt x="1355154" y="2335338"/>
                </a:cubicBezTo>
                <a:cubicBezTo>
                  <a:pt x="1374153" y="2342247"/>
                  <a:pt x="1394680" y="2343865"/>
                  <a:pt x="1414359" y="2348495"/>
                </a:cubicBezTo>
                <a:cubicBezTo>
                  <a:pt x="1431961" y="2352637"/>
                  <a:pt x="1449444" y="2357266"/>
                  <a:pt x="1466987" y="2361652"/>
                </a:cubicBezTo>
                <a:cubicBezTo>
                  <a:pt x="1581013" y="2359459"/>
                  <a:pt x="1695146" y="2360498"/>
                  <a:pt x="1809064" y="2355073"/>
                </a:cubicBezTo>
                <a:cubicBezTo>
                  <a:pt x="1865948" y="2352364"/>
                  <a:pt x="1912524" y="2329925"/>
                  <a:pt x="1966946" y="2315603"/>
                </a:cubicBezTo>
                <a:cubicBezTo>
                  <a:pt x="2008586" y="2304645"/>
                  <a:pt x="2139717" y="2271330"/>
                  <a:pt x="2203770" y="2262975"/>
                </a:cubicBezTo>
                <a:cubicBezTo>
                  <a:pt x="2229953" y="2259560"/>
                  <a:pt x="2256336" y="2257653"/>
                  <a:pt x="2282711" y="2256397"/>
                </a:cubicBezTo>
                <a:lnTo>
                  <a:pt x="2618210" y="2243240"/>
                </a:lnTo>
                <a:cubicBezTo>
                  <a:pt x="2629174" y="2241047"/>
                  <a:pt x="2640495" y="2240198"/>
                  <a:pt x="2651102" y="2236662"/>
                </a:cubicBezTo>
                <a:cubicBezTo>
                  <a:pt x="2660405" y="2233561"/>
                  <a:pt x="2668402" y="2227368"/>
                  <a:pt x="2677416" y="2223505"/>
                </a:cubicBezTo>
                <a:cubicBezTo>
                  <a:pt x="2683790" y="2220773"/>
                  <a:pt x="2690573" y="2219119"/>
                  <a:pt x="2697151" y="2216926"/>
                </a:cubicBezTo>
                <a:cubicBezTo>
                  <a:pt x="2701537" y="2208155"/>
                  <a:pt x="2709656" y="2200398"/>
                  <a:pt x="2710308" y="2190613"/>
                </a:cubicBezTo>
                <a:cubicBezTo>
                  <a:pt x="2711919" y="2166446"/>
                  <a:pt x="2706559" y="2142305"/>
                  <a:pt x="2703729" y="2118250"/>
                </a:cubicBezTo>
                <a:cubicBezTo>
                  <a:pt x="2702922" y="2111391"/>
                  <a:pt x="2693388" y="2055276"/>
                  <a:pt x="2690572" y="2045888"/>
                </a:cubicBezTo>
                <a:cubicBezTo>
                  <a:pt x="2687179" y="2034578"/>
                  <a:pt x="2681801" y="2023960"/>
                  <a:pt x="2677416" y="2012996"/>
                </a:cubicBezTo>
                <a:cubicBezTo>
                  <a:pt x="2665214" y="1939788"/>
                  <a:pt x="2678531" y="2007033"/>
                  <a:pt x="2657680" y="1934055"/>
                </a:cubicBezTo>
                <a:cubicBezTo>
                  <a:pt x="2654798" y="1923967"/>
                  <a:pt x="2637002" y="1847586"/>
                  <a:pt x="2631367" y="1835378"/>
                </a:cubicBezTo>
                <a:cubicBezTo>
                  <a:pt x="2611637" y="1792630"/>
                  <a:pt x="2590207" y="1750517"/>
                  <a:pt x="2565582" y="1710388"/>
                </a:cubicBezTo>
                <a:cubicBezTo>
                  <a:pt x="2502722" y="1607950"/>
                  <a:pt x="2456630" y="1548693"/>
                  <a:pt x="2387965" y="1460409"/>
                </a:cubicBezTo>
                <a:cubicBezTo>
                  <a:pt x="2363996" y="1429591"/>
                  <a:pt x="2340384" y="1398480"/>
                  <a:pt x="2315603" y="1368311"/>
                </a:cubicBezTo>
                <a:cubicBezTo>
                  <a:pt x="2212160" y="1242380"/>
                  <a:pt x="2263371" y="1310124"/>
                  <a:pt x="2157721" y="1190693"/>
                </a:cubicBezTo>
                <a:cubicBezTo>
                  <a:pt x="2132979" y="1162724"/>
                  <a:pt x="2111763" y="1131579"/>
                  <a:pt x="2085358" y="1105174"/>
                </a:cubicBezTo>
                <a:cubicBezTo>
                  <a:pt x="2035666" y="1055482"/>
                  <a:pt x="2006490" y="1023473"/>
                  <a:pt x="1953790" y="980184"/>
                </a:cubicBezTo>
                <a:cubicBezTo>
                  <a:pt x="1759954" y="820961"/>
                  <a:pt x="1897815" y="930354"/>
                  <a:pt x="1763016" y="842037"/>
                </a:cubicBezTo>
                <a:cubicBezTo>
                  <a:pt x="1720790" y="814371"/>
                  <a:pt x="1682155" y="781034"/>
                  <a:pt x="1638026" y="756518"/>
                </a:cubicBezTo>
                <a:cubicBezTo>
                  <a:pt x="1618291" y="745554"/>
                  <a:pt x="1597605" y="736149"/>
                  <a:pt x="1578820" y="723626"/>
                </a:cubicBezTo>
                <a:cubicBezTo>
                  <a:pt x="1564570" y="714126"/>
                  <a:pt x="1553050" y="701010"/>
                  <a:pt x="1539349" y="690734"/>
                </a:cubicBezTo>
                <a:cubicBezTo>
                  <a:pt x="1526699" y="681246"/>
                  <a:pt x="1512746" y="673611"/>
                  <a:pt x="1499879" y="664420"/>
                </a:cubicBezTo>
                <a:cubicBezTo>
                  <a:pt x="1482036" y="651675"/>
                  <a:pt x="1465281" y="637432"/>
                  <a:pt x="1447252" y="624950"/>
                </a:cubicBezTo>
                <a:cubicBezTo>
                  <a:pt x="1436739" y="617672"/>
                  <a:pt x="1425536" y="611424"/>
                  <a:pt x="1414359" y="605214"/>
                </a:cubicBezTo>
                <a:cubicBezTo>
                  <a:pt x="1405787" y="600452"/>
                  <a:pt x="1396205" y="597497"/>
                  <a:pt x="1388046" y="592057"/>
                </a:cubicBezTo>
                <a:cubicBezTo>
                  <a:pt x="1376363" y="584269"/>
                  <a:pt x="1367194" y="572968"/>
                  <a:pt x="1355154" y="565744"/>
                </a:cubicBezTo>
                <a:cubicBezTo>
                  <a:pt x="1345028" y="559669"/>
                  <a:pt x="1333012" y="557473"/>
                  <a:pt x="1322262" y="552587"/>
                </a:cubicBezTo>
                <a:cubicBezTo>
                  <a:pt x="1257464" y="523134"/>
                  <a:pt x="1248241" y="503594"/>
                  <a:pt x="1151223" y="493381"/>
                </a:cubicBezTo>
                <a:cubicBezTo>
                  <a:pt x="989096" y="476315"/>
                  <a:pt x="1068054" y="482684"/>
                  <a:pt x="914400" y="473646"/>
                </a:cubicBezTo>
                <a:cubicBezTo>
                  <a:pt x="923171" y="451718"/>
                  <a:pt x="936081" y="431020"/>
                  <a:pt x="940713" y="407862"/>
                </a:cubicBezTo>
                <a:lnTo>
                  <a:pt x="953870" y="342078"/>
                </a:lnTo>
                <a:cubicBezTo>
                  <a:pt x="956063" y="331114"/>
                  <a:pt x="956913" y="319793"/>
                  <a:pt x="960449" y="309185"/>
                </a:cubicBezTo>
                <a:lnTo>
                  <a:pt x="973605" y="269715"/>
                </a:lnTo>
                <a:cubicBezTo>
                  <a:pt x="975798" y="243401"/>
                  <a:pt x="977268" y="217017"/>
                  <a:pt x="980184" y="190774"/>
                </a:cubicBezTo>
                <a:cubicBezTo>
                  <a:pt x="981657" y="177517"/>
                  <a:pt x="986762" y="164641"/>
                  <a:pt x="986762" y="151303"/>
                </a:cubicBezTo>
                <a:cubicBezTo>
                  <a:pt x="986762" y="77756"/>
                  <a:pt x="983899" y="113537"/>
                  <a:pt x="973605" y="72362"/>
                </a:cubicBezTo>
                <a:cubicBezTo>
                  <a:pt x="970893" y="61515"/>
                  <a:pt x="970953" y="49939"/>
                  <a:pt x="967027" y="39470"/>
                </a:cubicBezTo>
                <a:cubicBezTo>
                  <a:pt x="961532" y="24817"/>
                  <a:pt x="944372" y="10237"/>
                  <a:pt x="934135" y="0"/>
                </a:cubicBezTo>
                <a:lnTo>
                  <a:pt x="769675" y="19735"/>
                </a:lnTo>
                <a:cubicBezTo>
                  <a:pt x="760718" y="20970"/>
                  <a:pt x="752187" y="24353"/>
                  <a:pt x="743361" y="26314"/>
                </a:cubicBezTo>
                <a:cubicBezTo>
                  <a:pt x="668151" y="43027"/>
                  <a:pt x="748367" y="23418"/>
                  <a:pt x="684155" y="39470"/>
                </a:cubicBezTo>
                <a:cubicBezTo>
                  <a:pt x="675384" y="43856"/>
                  <a:pt x="666250" y="47581"/>
                  <a:pt x="657841" y="52627"/>
                </a:cubicBezTo>
                <a:cubicBezTo>
                  <a:pt x="644282" y="60763"/>
                  <a:pt x="632514" y="71869"/>
                  <a:pt x="618371" y="78941"/>
                </a:cubicBezTo>
                <a:cubicBezTo>
                  <a:pt x="584985" y="95634"/>
                  <a:pt x="600217" y="86658"/>
                  <a:pt x="572322" y="105255"/>
                </a:cubicBezTo>
                <a:cubicBezTo>
                  <a:pt x="540130" y="201828"/>
                  <a:pt x="550255" y="156208"/>
                  <a:pt x="565744" y="342078"/>
                </a:cubicBezTo>
                <a:cubicBezTo>
                  <a:pt x="566896" y="355898"/>
                  <a:pt x="578900" y="381548"/>
                  <a:pt x="578900" y="381548"/>
                </a:cubicBezTo>
                <a:cubicBezTo>
                  <a:pt x="550939" y="400189"/>
                  <a:pt x="565395" y="394170"/>
                  <a:pt x="526273" y="401283"/>
                </a:cubicBezTo>
                <a:cubicBezTo>
                  <a:pt x="513150" y="403669"/>
                  <a:pt x="504345" y="395801"/>
                  <a:pt x="499959" y="39470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 Company </a:t>
            </a:r>
          </a:p>
          <a:p>
            <a:pPr algn="ctr"/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5137997" y="5276302"/>
            <a:ext cx="106680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303" y="4683592"/>
            <a:ext cx="1739423" cy="1108997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2790193">
            <a:off x="2131154" y="4835090"/>
            <a:ext cx="64008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9104455">
            <a:off x="2131154" y="5798275"/>
            <a:ext cx="64008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193117" y="5294667"/>
            <a:ext cx="36576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B1D1AFCE-E047-4628-8FC5-699FE258A0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0" y="533400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spc="100" dirty="0">
                <a:solidFill>
                  <a:srgbClr val="0070C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201.70. </a:t>
            </a:r>
            <a:r>
              <a:rPr lang="en-US" sz="4000" spc="100" dirty="0" smtClean="0">
                <a:solidFill>
                  <a:srgbClr val="0070C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01000000</a:t>
            </a:r>
            <a:r>
              <a:rPr lang="en-US" sz="4000" spc="100" dirty="0" smtClean="0"/>
              <a:t>.0000 0000</a:t>
            </a:r>
            <a:endParaRPr lang="en-US" sz="4000" spc="100" dirty="0"/>
          </a:p>
        </p:txBody>
      </p:sp>
      <p:sp>
        <p:nvSpPr>
          <p:cNvPr id="10" name="Oval 9"/>
          <p:cNvSpPr/>
          <p:nvPr/>
        </p:nvSpPr>
        <p:spPr>
          <a:xfrm>
            <a:off x="2590800" y="2303817"/>
            <a:ext cx="6096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4191000" y="1143000"/>
            <a:ext cx="2710603" cy="2361652"/>
          </a:xfrm>
          <a:custGeom>
            <a:avLst/>
            <a:gdLst>
              <a:gd name="connsiteX0" fmla="*/ 499959 w 2710603"/>
              <a:gd name="connsiteY0" fmla="*/ 394705 h 2361652"/>
              <a:gd name="connsiteX1" fmla="*/ 499959 w 2710603"/>
              <a:gd name="connsiteY1" fmla="*/ 394705 h 2361652"/>
              <a:gd name="connsiteX2" fmla="*/ 453911 w 2710603"/>
              <a:gd name="connsiteY2" fmla="*/ 460489 h 2361652"/>
              <a:gd name="connsiteX3" fmla="*/ 414440 w 2710603"/>
              <a:gd name="connsiteY3" fmla="*/ 532852 h 2361652"/>
              <a:gd name="connsiteX4" fmla="*/ 381548 w 2710603"/>
              <a:gd name="connsiteY4" fmla="*/ 572322 h 2361652"/>
              <a:gd name="connsiteX5" fmla="*/ 309185 w 2710603"/>
              <a:gd name="connsiteY5" fmla="*/ 690734 h 2361652"/>
              <a:gd name="connsiteX6" fmla="*/ 217087 w 2710603"/>
              <a:gd name="connsiteY6" fmla="*/ 828880 h 2361652"/>
              <a:gd name="connsiteX7" fmla="*/ 171039 w 2710603"/>
              <a:gd name="connsiteY7" fmla="*/ 914400 h 2361652"/>
              <a:gd name="connsiteX8" fmla="*/ 131568 w 2710603"/>
              <a:gd name="connsiteY8" fmla="*/ 973606 h 2361652"/>
              <a:gd name="connsiteX9" fmla="*/ 92098 w 2710603"/>
              <a:gd name="connsiteY9" fmla="*/ 1052547 h 2361652"/>
              <a:gd name="connsiteX10" fmla="*/ 52627 w 2710603"/>
              <a:gd name="connsiteY10" fmla="*/ 1105174 h 2361652"/>
              <a:gd name="connsiteX11" fmla="*/ 32892 w 2710603"/>
              <a:gd name="connsiteY11" fmla="*/ 1151223 h 2361652"/>
              <a:gd name="connsiteX12" fmla="*/ 13157 w 2710603"/>
              <a:gd name="connsiteY12" fmla="*/ 1203850 h 2361652"/>
              <a:gd name="connsiteX13" fmla="*/ 6578 w 2710603"/>
              <a:gd name="connsiteY13" fmla="*/ 1236742 h 2361652"/>
              <a:gd name="connsiteX14" fmla="*/ 0 w 2710603"/>
              <a:gd name="connsiteY14" fmla="*/ 1263056 h 2361652"/>
              <a:gd name="connsiteX15" fmla="*/ 32892 w 2710603"/>
              <a:gd name="connsiteY15" fmla="*/ 1335419 h 2361652"/>
              <a:gd name="connsiteX16" fmla="*/ 52627 w 2710603"/>
              <a:gd name="connsiteY16" fmla="*/ 1341997 h 2361652"/>
              <a:gd name="connsiteX17" fmla="*/ 65784 w 2710603"/>
              <a:gd name="connsiteY17" fmla="*/ 1361732 h 2361652"/>
              <a:gd name="connsiteX18" fmla="*/ 72362 w 2710603"/>
              <a:gd name="connsiteY18" fmla="*/ 1388046 h 2361652"/>
              <a:gd name="connsiteX19" fmla="*/ 78941 w 2710603"/>
              <a:gd name="connsiteY19" fmla="*/ 1407781 h 2361652"/>
              <a:gd name="connsiteX20" fmla="*/ 98676 w 2710603"/>
              <a:gd name="connsiteY20" fmla="*/ 1460409 h 2361652"/>
              <a:gd name="connsiteX21" fmla="*/ 131568 w 2710603"/>
              <a:gd name="connsiteY21" fmla="*/ 1499879 h 2361652"/>
              <a:gd name="connsiteX22" fmla="*/ 144725 w 2710603"/>
              <a:gd name="connsiteY22" fmla="*/ 1519614 h 2361652"/>
              <a:gd name="connsiteX23" fmla="*/ 184195 w 2710603"/>
              <a:gd name="connsiteY23" fmla="*/ 1572242 h 2361652"/>
              <a:gd name="connsiteX24" fmla="*/ 276293 w 2710603"/>
              <a:gd name="connsiteY24" fmla="*/ 1684075 h 2361652"/>
              <a:gd name="connsiteX25" fmla="*/ 328921 w 2710603"/>
              <a:gd name="connsiteY25" fmla="*/ 1730124 h 2361652"/>
              <a:gd name="connsiteX26" fmla="*/ 374970 w 2710603"/>
              <a:gd name="connsiteY26" fmla="*/ 1776173 h 2361652"/>
              <a:gd name="connsiteX27" fmla="*/ 407862 w 2710603"/>
              <a:gd name="connsiteY27" fmla="*/ 1809065 h 2361652"/>
              <a:gd name="connsiteX28" fmla="*/ 434175 w 2710603"/>
              <a:gd name="connsiteY28" fmla="*/ 1835378 h 2361652"/>
              <a:gd name="connsiteX29" fmla="*/ 453911 w 2710603"/>
              <a:gd name="connsiteY29" fmla="*/ 1848535 h 2361652"/>
              <a:gd name="connsiteX30" fmla="*/ 480224 w 2710603"/>
              <a:gd name="connsiteY30" fmla="*/ 1868270 h 2361652"/>
              <a:gd name="connsiteX31" fmla="*/ 526273 w 2710603"/>
              <a:gd name="connsiteY31" fmla="*/ 1888006 h 2361652"/>
              <a:gd name="connsiteX32" fmla="*/ 572322 w 2710603"/>
              <a:gd name="connsiteY32" fmla="*/ 1907741 h 2361652"/>
              <a:gd name="connsiteX33" fmla="*/ 598636 w 2710603"/>
              <a:gd name="connsiteY33" fmla="*/ 1920898 h 2361652"/>
              <a:gd name="connsiteX34" fmla="*/ 690734 w 2710603"/>
              <a:gd name="connsiteY34" fmla="*/ 1934055 h 2361652"/>
              <a:gd name="connsiteX35" fmla="*/ 842037 w 2710603"/>
              <a:gd name="connsiteY35" fmla="*/ 1927476 h 2361652"/>
              <a:gd name="connsiteX36" fmla="*/ 947292 w 2710603"/>
              <a:gd name="connsiteY36" fmla="*/ 1914319 h 2361652"/>
              <a:gd name="connsiteX37" fmla="*/ 1085439 w 2710603"/>
              <a:gd name="connsiteY37" fmla="*/ 1907741 h 2361652"/>
              <a:gd name="connsiteX38" fmla="*/ 1105174 w 2710603"/>
              <a:gd name="connsiteY38" fmla="*/ 1947211 h 2361652"/>
              <a:gd name="connsiteX39" fmla="*/ 1111752 w 2710603"/>
              <a:gd name="connsiteY39" fmla="*/ 1973525 h 2361652"/>
              <a:gd name="connsiteX40" fmla="*/ 1118331 w 2710603"/>
              <a:gd name="connsiteY40" fmla="*/ 2032731 h 2361652"/>
              <a:gd name="connsiteX41" fmla="*/ 1131487 w 2710603"/>
              <a:gd name="connsiteY41" fmla="*/ 2059044 h 2361652"/>
              <a:gd name="connsiteX42" fmla="*/ 1144644 w 2710603"/>
              <a:gd name="connsiteY42" fmla="*/ 2124829 h 2361652"/>
              <a:gd name="connsiteX43" fmla="*/ 1164380 w 2710603"/>
              <a:gd name="connsiteY43" fmla="*/ 2190613 h 2361652"/>
              <a:gd name="connsiteX44" fmla="*/ 1184115 w 2710603"/>
              <a:gd name="connsiteY44" fmla="*/ 2216926 h 2361652"/>
              <a:gd name="connsiteX45" fmla="*/ 1269634 w 2710603"/>
              <a:gd name="connsiteY45" fmla="*/ 2295868 h 2361652"/>
              <a:gd name="connsiteX46" fmla="*/ 1355154 w 2710603"/>
              <a:gd name="connsiteY46" fmla="*/ 2335338 h 2361652"/>
              <a:gd name="connsiteX47" fmla="*/ 1414359 w 2710603"/>
              <a:gd name="connsiteY47" fmla="*/ 2348495 h 2361652"/>
              <a:gd name="connsiteX48" fmla="*/ 1466987 w 2710603"/>
              <a:gd name="connsiteY48" fmla="*/ 2361652 h 2361652"/>
              <a:gd name="connsiteX49" fmla="*/ 1809064 w 2710603"/>
              <a:gd name="connsiteY49" fmla="*/ 2355073 h 2361652"/>
              <a:gd name="connsiteX50" fmla="*/ 1966946 w 2710603"/>
              <a:gd name="connsiteY50" fmla="*/ 2315603 h 2361652"/>
              <a:gd name="connsiteX51" fmla="*/ 2203770 w 2710603"/>
              <a:gd name="connsiteY51" fmla="*/ 2262975 h 2361652"/>
              <a:gd name="connsiteX52" fmla="*/ 2282711 w 2710603"/>
              <a:gd name="connsiteY52" fmla="*/ 2256397 h 2361652"/>
              <a:gd name="connsiteX53" fmla="*/ 2618210 w 2710603"/>
              <a:gd name="connsiteY53" fmla="*/ 2243240 h 2361652"/>
              <a:gd name="connsiteX54" fmla="*/ 2651102 w 2710603"/>
              <a:gd name="connsiteY54" fmla="*/ 2236662 h 2361652"/>
              <a:gd name="connsiteX55" fmla="*/ 2677416 w 2710603"/>
              <a:gd name="connsiteY55" fmla="*/ 2223505 h 2361652"/>
              <a:gd name="connsiteX56" fmla="*/ 2697151 w 2710603"/>
              <a:gd name="connsiteY56" fmla="*/ 2216926 h 2361652"/>
              <a:gd name="connsiteX57" fmla="*/ 2710308 w 2710603"/>
              <a:gd name="connsiteY57" fmla="*/ 2190613 h 2361652"/>
              <a:gd name="connsiteX58" fmla="*/ 2703729 w 2710603"/>
              <a:gd name="connsiteY58" fmla="*/ 2118250 h 2361652"/>
              <a:gd name="connsiteX59" fmla="*/ 2690572 w 2710603"/>
              <a:gd name="connsiteY59" fmla="*/ 2045888 h 2361652"/>
              <a:gd name="connsiteX60" fmla="*/ 2677416 w 2710603"/>
              <a:gd name="connsiteY60" fmla="*/ 2012996 h 2361652"/>
              <a:gd name="connsiteX61" fmla="*/ 2657680 w 2710603"/>
              <a:gd name="connsiteY61" fmla="*/ 1934055 h 2361652"/>
              <a:gd name="connsiteX62" fmla="*/ 2631367 w 2710603"/>
              <a:gd name="connsiteY62" fmla="*/ 1835378 h 2361652"/>
              <a:gd name="connsiteX63" fmla="*/ 2565582 w 2710603"/>
              <a:gd name="connsiteY63" fmla="*/ 1710388 h 2361652"/>
              <a:gd name="connsiteX64" fmla="*/ 2387965 w 2710603"/>
              <a:gd name="connsiteY64" fmla="*/ 1460409 h 2361652"/>
              <a:gd name="connsiteX65" fmla="*/ 2315603 w 2710603"/>
              <a:gd name="connsiteY65" fmla="*/ 1368311 h 2361652"/>
              <a:gd name="connsiteX66" fmla="*/ 2157721 w 2710603"/>
              <a:gd name="connsiteY66" fmla="*/ 1190693 h 2361652"/>
              <a:gd name="connsiteX67" fmla="*/ 2085358 w 2710603"/>
              <a:gd name="connsiteY67" fmla="*/ 1105174 h 2361652"/>
              <a:gd name="connsiteX68" fmla="*/ 1953790 w 2710603"/>
              <a:gd name="connsiteY68" fmla="*/ 980184 h 2361652"/>
              <a:gd name="connsiteX69" fmla="*/ 1763016 w 2710603"/>
              <a:gd name="connsiteY69" fmla="*/ 842037 h 2361652"/>
              <a:gd name="connsiteX70" fmla="*/ 1638026 w 2710603"/>
              <a:gd name="connsiteY70" fmla="*/ 756518 h 2361652"/>
              <a:gd name="connsiteX71" fmla="*/ 1578820 w 2710603"/>
              <a:gd name="connsiteY71" fmla="*/ 723626 h 2361652"/>
              <a:gd name="connsiteX72" fmla="*/ 1539349 w 2710603"/>
              <a:gd name="connsiteY72" fmla="*/ 690734 h 2361652"/>
              <a:gd name="connsiteX73" fmla="*/ 1499879 w 2710603"/>
              <a:gd name="connsiteY73" fmla="*/ 664420 h 2361652"/>
              <a:gd name="connsiteX74" fmla="*/ 1447252 w 2710603"/>
              <a:gd name="connsiteY74" fmla="*/ 624950 h 2361652"/>
              <a:gd name="connsiteX75" fmla="*/ 1414359 w 2710603"/>
              <a:gd name="connsiteY75" fmla="*/ 605214 h 2361652"/>
              <a:gd name="connsiteX76" fmla="*/ 1388046 w 2710603"/>
              <a:gd name="connsiteY76" fmla="*/ 592057 h 2361652"/>
              <a:gd name="connsiteX77" fmla="*/ 1355154 w 2710603"/>
              <a:gd name="connsiteY77" fmla="*/ 565744 h 2361652"/>
              <a:gd name="connsiteX78" fmla="*/ 1322262 w 2710603"/>
              <a:gd name="connsiteY78" fmla="*/ 552587 h 2361652"/>
              <a:gd name="connsiteX79" fmla="*/ 1151223 w 2710603"/>
              <a:gd name="connsiteY79" fmla="*/ 493381 h 2361652"/>
              <a:gd name="connsiteX80" fmla="*/ 914400 w 2710603"/>
              <a:gd name="connsiteY80" fmla="*/ 473646 h 2361652"/>
              <a:gd name="connsiteX81" fmla="*/ 940713 w 2710603"/>
              <a:gd name="connsiteY81" fmla="*/ 407862 h 2361652"/>
              <a:gd name="connsiteX82" fmla="*/ 953870 w 2710603"/>
              <a:gd name="connsiteY82" fmla="*/ 342078 h 2361652"/>
              <a:gd name="connsiteX83" fmla="*/ 960449 w 2710603"/>
              <a:gd name="connsiteY83" fmla="*/ 309185 h 2361652"/>
              <a:gd name="connsiteX84" fmla="*/ 973605 w 2710603"/>
              <a:gd name="connsiteY84" fmla="*/ 269715 h 2361652"/>
              <a:gd name="connsiteX85" fmla="*/ 980184 w 2710603"/>
              <a:gd name="connsiteY85" fmla="*/ 190774 h 2361652"/>
              <a:gd name="connsiteX86" fmla="*/ 986762 w 2710603"/>
              <a:gd name="connsiteY86" fmla="*/ 151303 h 2361652"/>
              <a:gd name="connsiteX87" fmla="*/ 973605 w 2710603"/>
              <a:gd name="connsiteY87" fmla="*/ 72362 h 2361652"/>
              <a:gd name="connsiteX88" fmla="*/ 967027 w 2710603"/>
              <a:gd name="connsiteY88" fmla="*/ 39470 h 2361652"/>
              <a:gd name="connsiteX89" fmla="*/ 934135 w 2710603"/>
              <a:gd name="connsiteY89" fmla="*/ 0 h 2361652"/>
              <a:gd name="connsiteX90" fmla="*/ 769675 w 2710603"/>
              <a:gd name="connsiteY90" fmla="*/ 19735 h 2361652"/>
              <a:gd name="connsiteX91" fmla="*/ 743361 w 2710603"/>
              <a:gd name="connsiteY91" fmla="*/ 26314 h 2361652"/>
              <a:gd name="connsiteX92" fmla="*/ 684155 w 2710603"/>
              <a:gd name="connsiteY92" fmla="*/ 39470 h 2361652"/>
              <a:gd name="connsiteX93" fmla="*/ 657841 w 2710603"/>
              <a:gd name="connsiteY93" fmla="*/ 52627 h 2361652"/>
              <a:gd name="connsiteX94" fmla="*/ 618371 w 2710603"/>
              <a:gd name="connsiteY94" fmla="*/ 78941 h 2361652"/>
              <a:gd name="connsiteX95" fmla="*/ 572322 w 2710603"/>
              <a:gd name="connsiteY95" fmla="*/ 105255 h 2361652"/>
              <a:gd name="connsiteX96" fmla="*/ 565744 w 2710603"/>
              <a:gd name="connsiteY96" fmla="*/ 342078 h 2361652"/>
              <a:gd name="connsiteX97" fmla="*/ 578900 w 2710603"/>
              <a:gd name="connsiteY97" fmla="*/ 381548 h 2361652"/>
              <a:gd name="connsiteX98" fmla="*/ 526273 w 2710603"/>
              <a:gd name="connsiteY98" fmla="*/ 401283 h 2361652"/>
              <a:gd name="connsiteX99" fmla="*/ 499959 w 2710603"/>
              <a:gd name="connsiteY99" fmla="*/ 394705 h 236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710603" h="2361652">
                <a:moveTo>
                  <a:pt x="499959" y="394705"/>
                </a:moveTo>
                <a:lnTo>
                  <a:pt x="499959" y="394705"/>
                </a:lnTo>
                <a:cubicBezTo>
                  <a:pt x="484610" y="416633"/>
                  <a:pt x="468097" y="437791"/>
                  <a:pt x="453911" y="460489"/>
                </a:cubicBezTo>
                <a:cubicBezTo>
                  <a:pt x="423933" y="508454"/>
                  <a:pt x="445675" y="489904"/>
                  <a:pt x="414440" y="532852"/>
                </a:cubicBezTo>
                <a:cubicBezTo>
                  <a:pt x="404367" y="546703"/>
                  <a:pt x="391048" y="558072"/>
                  <a:pt x="381548" y="572322"/>
                </a:cubicBezTo>
                <a:cubicBezTo>
                  <a:pt x="355889" y="610811"/>
                  <a:pt x="334844" y="652246"/>
                  <a:pt x="309185" y="690734"/>
                </a:cubicBezTo>
                <a:cubicBezTo>
                  <a:pt x="278486" y="736783"/>
                  <a:pt x="243325" y="780151"/>
                  <a:pt x="217087" y="828880"/>
                </a:cubicBezTo>
                <a:cubicBezTo>
                  <a:pt x="201738" y="857387"/>
                  <a:pt x="187510" y="886526"/>
                  <a:pt x="171039" y="914400"/>
                </a:cubicBezTo>
                <a:cubicBezTo>
                  <a:pt x="158973" y="934820"/>
                  <a:pt x="143336" y="953012"/>
                  <a:pt x="131568" y="973606"/>
                </a:cubicBezTo>
                <a:cubicBezTo>
                  <a:pt x="116972" y="999149"/>
                  <a:pt x="107234" y="1027320"/>
                  <a:pt x="92098" y="1052547"/>
                </a:cubicBezTo>
                <a:cubicBezTo>
                  <a:pt x="80816" y="1071350"/>
                  <a:pt x="63909" y="1086371"/>
                  <a:pt x="52627" y="1105174"/>
                </a:cubicBezTo>
                <a:cubicBezTo>
                  <a:pt x="44035" y="1119494"/>
                  <a:pt x="39094" y="1135718"/>
                  <a:pt x="32892" y="1151223"/>
                </a:cubicBezTo>
                <a:cubicBezTo>
                  <a:pt x="25934" y="1168618"/>
                  <a:pt x="18667" y="1185943"/>
                  <a:pt x="13157" y="1203850"/>
                </a:cubicBezTo>
                <a:cubicBezTo>
                  <a:pt x="9869" y="1214537"/>
                  <a:pt x="9004" y="1225827"/>
                  <a:pt x="6578" y="1236742"/>
                </a:cubicBezTo>
                <a:cubicBezTo>
                  <a:pt x="4617" y="1245568"/>
                  <a:pt x="2193" y="1254285"/>
                  <a:pt x="0" y="1263056"/>
                </a:cubicBezTo>
                <a:cubicBezTo>
                  <a:pt x="6917" y="1325315"/>
                  <a:pt x="-10815" y="1316688"/>
                  <a:pt x="32892" y="1335419"/>
                </a:cubicBezTo>
                <a:cubicBezTo>
                  <a:pt x="39265" y="1338150"/>
                  <a:pt x="46049" y="1339804"/>
                  <a:pt x="52627" y="1341997"/>
                </a:cubicBezTo>
                <a:cubicBezTo>
                  <a:pt x="57013" y="1348575"/>
                  <a:pt x="62670" y="1354465"/>
                  <a:pt x="65784" y="1361732"/>
                </a:cubicBezTo>
                <a:cubicBezTo>
                  <a:pt x="69345" y="1370042"/>
                  <a:pt x="69878" y="1379353"/>
                  <a:pt x="72362" y="1388046"/>
                </a:cubicBezTo>
                <a:cubicBezTo>
                  <a:pt x="74267" y="1394713"/>
                  <a:pt x="77036" y="1401114"/>
                  <a:pt x="78941" y="1407781"/>
                </a:cubicBezTo>
                <a:cubicBezTo>
                  <a:pt x="88192" y="1440161"/>
                  <a:pt x="81156" y="1429749"/>
                  <a:pt x="98676" y="1460409"/>
                </a:cubicBezTo>
                <a:cubicBezTo>
                  <a:pt x="116493" y="1491588"/>
                  <a:pt x="106832" y="1470196"/>
                  <a:pt x="131568" y="1499879"/>
                </a:cubicBezTo>
                <a:cubicBezTo>
                  <a:pt x="136629" y="1505953"/>
                  <a:pt x="140075" y="1513220"/>
                  <a:pt x="144725" y="1519614"/>
                </a:cubicBezTo>
                <a:cubicBezTo>
                  <a:pt x="157622" y="1537348"/>
                  <a:pt x="170497" y="1555119"/>
                  <a:pt x="184195" y="1572242"/>
                </a:cubicBezTo>
                <a:cubicBezTo>
                  <a:pt x="214362" y="1609951"/>
                  <a:pt x="237659" y="1655101"/>
                  <a:pt x="276293" y="1684075"/>
                </a:cubicBezTo>
                <a:cubicBezTo>
                  <a:pt x="301582" y="1703042"/>
                  <a:pt x="307241" y="1705347"/>
                  <a:pt x="328921" y="1730124"/>
                </a:cubicBezTo>
                <a:cubicBezTo>
                  <a:pt x="367993" y="1774778"/>
                  <a:pt x="327126" y="1740289"/>
                  <a:pt x="374970" y="1776173"/>
                </a:cubicBezTo>
                <a:cubicBezTo>
                  <a:pt x="400307" y="1814181"/>
                  <a:pt x="373752" y="1779828"/>
                  <a:pt x="407862" y="1809065"/>
                </a:cubicBezTo>
                <a:cubicBezTo>
                  <a:pt x="417280" y="1817137"/>
                  <a:pt x="424757" y="1827306"/>
                  <a:pt x="434175" y="1835378"/>
                </a:cubicBezTo>
                <a:cubicBezTo>
                  <a:pt x="440178" y="1840523"/>
                  <a:pt x="447477" y="1843939"/>
                  <a:pt x="453911" y="1848535"/>
                </a:cubicBezTo>
                <a:cubicBezTo>
                  <a:pt x="462833" y="1854908"/>
                  <a:pt x="470927" y="1862459"/>
                  <a:pt x="480224" y="1868270"/>
                </a:cubicBezTo>
                <a:cubicBezTo>
                  <a:pt x="506838" y="1884904"/>
                  <a:pt x="501408" y="1878060"/>
                  <a:pt x="526273" y="1888006"/>
                </a:cubicBezTo>
                <a:cubicBezTo>
                  <a:pt x="541778" y="1894208"/>
                  <a:pt x="557119" y="1900831"/>
                  <a:pt x="572322" y="1907741"/>
                </a:cubicBezTo>
                <a:cubicBezTo>
                  <a:pt x="581250" y="1911799"/>
                  <a:pt x="589063" y="1918771"/>
                  <a:pt x="598636" y="1920898"/>
                </a:cubicBezTo>
                <a:cubicBezTo>
                  <a:pt x="628909" y="1927625"/>
                  <a:pt x="690734" y="1934055"/>
                  <a:pt x="690734" y="1934055"/>
                </a:cubicBezTo>
                <a:cubicBezTo>
                  <a:pt x="741168" y="1931862"/>
                  <a:pt x="791704" y="1931348"/>
                  <a:pt x="842037" y="1927476"/>
                </a:cubicBezTo>
                <a:cubicBezTo>
                  <a:pt x="877291" y="1924764"/>
                  <a:pt x="947292" y="1914319"/>
                  <a:pt x="947292" y="1914319"/>
                </a:cubicBezTo>
                <a:cubicBezTo>
                  <a:pt x="997171" y="1894367"/>
                  <a:pt x="1014993" y="1881787"/>
                  <a:pt x="1085439" y="1907741"/>
                </a:cubicBezTo>
                <a:cubicBezTo>
                  <a:pt x="1099242" y="1912826"/>
                  <a:pt x="1098596" y="1934054"/>
                  <a:pt x="1105174" y="1947211"/>
                </a:cubicBezTo>
                <a:cubicBezTo>
                  <a:pt x="1107367" y="1955982"/>
                  <a:pt x="1110377" y="1964589"/>
                  <a:pt x="1111752" y="1973525"/>
                </a:cubicBezTo>
                <a:cubicBezTo>
                  <a:pt x="1114771" y="1993151"/>
                  <a:pt x="1113866" y="2013383"/>
                  <a:pt x="1118331" y="2032731"/>
                </a:cubicBezTo>
                <a:cubicBezTo>
                  <a:pt x="1120536" y="2042286"/>
                  <a:pt x="1127102" y="2050273"/>
                  <a:pt x="1131487" y="2059044"/>
                </a:cubicBezTo>
                <a:lnTo>
                  <a:pt x="1144644" y="2124829"/>
                </a:lnTo>
                <a:cubicBezTo>
                  <a:pt x="1149953" y="2151373"/>
                  <a:pt x="1150858" y="2166273"/>
                  <a:pt x="1164380" y="2190613"/>
                </a:cubicBezTo>
                <a:cubicBezTo>
                  <a:pt x="1169705" y="2200197"/>
                  <a:pt x="1176707" y="2208844"/>
                  <a:pt x="1184115" y="2216926"/>
                </a:cubicBezTo>
                <a:cubicBezTo>
                  <a:pt x="1193882" y="2227581"/>
                  <a:pt x="1247246" y="2283430"/>
                  <a:pt x="1269634" y="2295868"/>
                </a:cubicBezTo>
                <a:cubicBezTo>
                  <a:pt x="1297079" y="2311115"/>
                  <a:pt x="1325648" y="2324609"/>
                  <a:pt x="1355154" y="2335338"/>
                </a:cubicBezTo>
                <a:cubicBezTo>
                  <a:pt x="1374153" y="2342247"/>
                  <a:pt x="1394680" y="2343865"/>
                  <a:pt x="1414359" y="2348495"/>
                </a:cubicBezTo>
                <a:cubicBezTo>
                  <a:pt x="1431961" y="2352637"/>
                  <a:pt x="1449444" y="2357266"/>
                  <a:pt x="1466987" y="2361652"/>
                </a:cubicBezTo>
                <a:cubicBezTo>
                  <a:pt x="1581013" y="2359459"/>
                  <a:pt x="1695146" y="2360498"/>
                  <a:pt x="1809064" y="2355073"/>
                </a:cubicBezTo>
                <a:cubicBezTo>
                  <a:pt x="1865948" y="2352364"/>
                  <a:pt x="1912524" y="2329925"/>
                  <a:pt x="1966946" y="2315603"/>
                </a:cubicBezTo>
                <a:cubicBezTo>
                  <a:pt x="2008586" y="2304645"/>
                  <a:pt x="2139717" y="2271330"/>
                  <a:pt x="2203770" y="2262975"/>
                </a:cubicBezTo>
                <a:cubicBezTo>
                  <a:pt x="2229953" y="2259560"/>
                  <a:pt x="2256336" y="2257653"/>
                  <a:pt x="2282711" y="2256397"/>
                </a:cubicBezTo>
                <a:lnTo>
                  <a:pt x="2618210" y="2243240"/>
                </a:lnTo>
                <a:cubicBezTo>
                  <a:pt x="2629174" y="2241047"/>
                  <a:pt x="2640495" y="2240198"/>
                  <a:pt x="2651102" y="2236662"/>
                </a:cubicBezTo>
                <a:cubicBezTo>
                  <a:pt x="2660405" y="2233561"/>
                  <a:pt x="2668402" y="2227368"/>
                  <a:pt x="2677416" y="2223505"/>
                </a:cubicBezTo>
                <a:cubicBezTo>
                  <a:pt x="2683790" y="2220773"/>
                  <a:pt x="2690573" y="2219119"/>
                  <a:pt x="2697151" y="2216926"/>
                </a:cubicBezTo>
                <a:cubicBezTo>
                  <a:pt x="2701537" y="2208155"/>
                  <a:pt x="2709656" y="2200398"/>
                  <a:pt x="2710308" y="2190613"/>
                </a:cubicBezTo>
                <a:cubicBezTo>
                  <a:pt x="2711919" y="2166446"/>
                  <a:pt x="2706559" y="2142305"/>
                  <a:pt x="2703729" y="2118250"/>
                </a:cubicBezTo>
                <a:cubicBezTo>
                  <a:pt x="2702922" y="2111391"/>
                  <a:pt x="2693388" y="2055276"/>
                  <a:pt x="2690572" y="2045888"/>
                </a:cubicBezTo>
                <a:cubicBezTo>
                  <a:pt x="2687179" y="2034578"/>
                  <a:pt x="2681801" y="2023960"/>
                  <a:pt x="2677416" y="2012996"/>
                </a:cubicBezTo>
                <a:cubicBezTo>
                  <a:pt x="2665214" y="1939788"/>
                  <a:pt x="2678531" y="2007033"/>
                  <a:pt x="2657680" y="1934055"/>
                </a:cubicBezTo>
                <a:cubicBezTo>
                  <a:pt x="2654798" y="1923967"/>
                  <a:pt x="2637002" y="1847586"/>
                  <a:pt x="2631367" y="1835378"/>
                </a:cubicBezTo>
                <a:cubicBezTo>
                  <a:pt x="2611637" y="1792630"/>
                  <a:pt x="2590207" y="1750517"/>
                  <a:pt x="2565582" y="1710388"/>
                </a:cubicBezTo>
                <a:cubicBezTo>
                  <a:pt x="2502722" y="1607950"/>
                  <a:pt x="2456630" y="1548693"/>
                  <a:pt x="2387965" y="1460409"/>
                </a:cubicBezTo>
                <a:cubicBezTo>
                  <a:pt x="2363996" y="1429591"/>
                  <a:pt x="2340384" y="1398480"/>
                  <a:pt x="2315603" y="1368311"/>
                </a:cubicBezTo>
                <a:cubicBezTo>
                  <a:pt x="2212160" y="1242380"/>
                  <a:pt x="2263371" y="1310124"/>
                  <a:pt x="2157721" y="1190693"/>
                </a:cubicBezTo>
                <a:cubicBezTo>
                  <a:pt x="2132979" y="1162724"/>
                  <a:pt x="2111763" y="1131579"/>
                  <a:pt x="2085358" y="1105174"/>
                </a:cubicBezTo>
                <a:cubicBezTo>
                  <a:pt x="2035666" y="1055482"/>
                  <a:pt x="2006490" y="1023473"/>
                  <a:pt x="1953790" y="980184"/>
                </a:cubicBezTo>
                <a:cubicBezTo>
                  <a:pt x="1759954" y="820961"/>
                  <a:pt x="1897815" y="930354"/>
                  <a:pt x="1763016" y="842037"/>
                </a:cubicBezTo>
                <a:cubicBezTo>
                  <a:pt x="1720790" y="814371"/>
                  <a:pt x="1682155" y="781034"/>
                  <a:pt x="1638026" y="756518"/>
                </a:cubicBezTo>
                <a:cubicBezTo>
                  <a:pt x="1618291" y="745554"/>
                  <a:pt x="1597605" y="736149"/>
                  <a:pt x="1578820" y="723626"/>
                </a:cubicBezTo>
                <a:cubicBezTo>
                  <a:pt x="1564570" y="714126"/>
                  <a:pt x="1553050" y="701010"/>
                  <a:pt x="1539349" y="690734"/>
                </a:cubicBezTo>
                <a:cubicBezTo>
                  <a:pt x="1526699" y="681246"/>
                  <a:pt x="1512746" y="673611"/>
                  <a:pt x="1499879" y="664420"/>
                </a:cubicBezTo>
                <a:cubicBezTo>
                  <a:pt x="1482036" y="651675"/>
                  <a:pt x="1465281" y="637432"/>
                  <a:pt x="1447252" y="624950"/>
                </a:cubicBezTo>
                <a:cubicBezTo>
                  <a:pt x="1436739" y="617672"/>
                  <a:pt x="1425536" y="611424"/>
                  <a:pt x="1414359" y="605214"/>
                </a:cubicBezTo>
                <a:cubicBezTo>
                  <a:pt x="1405787" y="600452"/>
                  <a:pt x="1396205" y="597497"/>
                  <a:pt x="1388046" y="592057"/>
                </a:cubicBezTo>
                <a:cubicBezTo>
                  <a:pt x="1376363" y="584269"/>
                  <a:pt x="1367194" y="572968"/>
                  <a:pt x="1355154" y="565744"/>
                </a:cubicBezTo>
                <a:cubicBezTo>
                  <a:pt x="1345028" y="559669"/>
                  <a:pt x="1333012" y="557473"/>
                  <a:pt x="1322262" y="552587"/>
                </a:cubicBezTo>
                <a:cubicBezTo>
                  <a:pt x="1257464" y="523134"/>
                  <a:pt x="1248241" y="503594"/>
                  <a:pt x="1151223" y="493381"/>
                </a:cubicBezTo>
                <a:cubicBezTo>
                  <a:pt x="989096" y="476315"/>
                  <a:pt x="1068054" y="482684"/>
                  <a:pt x="914400" y="473646"/>
                </a:cubicBezTo>
                <a:cubicBezTo>
                  <a:pt x="923171" y="451718"/>
                  <a:pt x="936081" y="431020"/>
                  <a:pt x="940713" y="407862"/>
                </a:cubicBezTo>
                <a:lnTo>
                  <a:pt x="953870" y="342078"/>
                </a:lnTo>
                <a:cubicBezTo>
                  <a:pt x="956063" y="331114"/>
                  <a:pt x="956913" y="319793"/>
                  <a:pt x="960449" y="309185"/>
                </a:cubicBezTo>
                <a:lnTo>
                  <a:pt x="973605" y="269715"/>
                </a:lnTo>
                <a:cubicBezTo>
                  <a:pt x="975798" y="243401"/>
                  <a:pt x="977268" y="217017"/>
                  <a:pt x="980184" y="190774"/>
                </a:cubicBezTo>
                <a:cubicBezTo>
                  <a:pt x="981657" y="177517"/>
                  <a:pt x="986762" y="164641"/>
                  <a:pt x="986762" y="151303"/>
                </a:cubicBezTo>
                <a:cubicBezTo>
                  <a:pt x="986762" y="77756"/>
                  <a:pt x="983899" y="113537"/>
                  <a:pt x="973605" y="72362"/>
                </a:cubicBezTo>
                <a:cubicBezTo>
                  <a:pt x="970893" y="61515"/>
                  <a:pt x="970953" y="49939"/>
                  <a:pt x="967027" y="39470"/>
                </a:cubicBezTo>
                <a:cubicBezTo>
                  <a:pt x="961532" y="24817"/>
                  <a:pt x="944372" y="10237"/>
                  <a:pt x="934135" y="0"/>
                </a:cubicBezTo>
                <a:lnTo>
                  <a:pt x="769675" y="19735"/>
                </a:lnTo>
                <a:cubicBezTo>
                  <a:pt x="760718" y="20970"/>
                  <a:pt x="752187" y="24353"/>
                  <a:pt x="743361" y="26314"/>
                </a:cubicBezTo>
                <a:cubicBezTo>
                  <a:pt x="668151" y="43027"/>
                  <a:pt x="748367" y="23418"/>
                  <a:pt x="684155" y="39470"/>
                </a:cubicBezTo>
                <a:cubicBezTo>
                  <a:pt x="675384" y="43856"/>
                  <a:pt x="666250" y="47581"/>
                  <a:pt x="657841" y="52627"/>
                </a:cubicBezTo>
                <a:cubicBezTo>
                  <a:pt x="644282" y="60763"/>
                  <a:pt x="632514" y="71869"/>
                  <a:pt x="618371" y="78941"/>
                </a:cubicBezTo>
                <a:cubicBezTo>
                  <a:pt x="584985" y="95634"/>
                  <a:pt x="600217" y="86658"/>
                  <a:pt x="572322" y="105255"/>
                </a:cubicBezTo>
                <a:cubicBezTo>
                  <a:pt x="540130" y="201828"/>
                  <a:pt x="550255" y="156208"/>
                  <a:pt x="565744" y="342078"/>
                </a:cubicBezTo>
                <a:cubicBezTo>
                  <a:pt x="566896" y="355898"/>
                  <a:pt x="578900" y="381548"/>
                  <a:pt x="578900" y="381548"/>
                </a:cubicBezTo>
                <a:cubicBezTo>
                  <a:pt x="550939" y="400189"/>
                  <a:pt x="565395" y="394170"/>
                  <a:pt x="526273" y="401283"/>
                </a:cubicBezTo>
                <a:cubicBezTo>
                  <a:pt x="513150" y="403669"/>
                  <a:pt x="504345" y="395801"/>
                  <a:pt x="499959" y="39470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 Company </a:t>
            </a:r>
          </a:p>
          <a:p>
            <a:pPr algn="ctr"/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3200400" y="2533102"/>
            <a:ext cx="106680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1" idx="20"/>
            <a:endCxn id="11" idx="74"/>
          </p:cNvCxnSpPr>
          <p:nvPr/>
        </p:nvCxnSpPr>
        <p:spPr>
          <a:xfrm flipV="1">
            <a:off x="4289676" y="1767950"/>
            <a:ext cx="1348576" cy="835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1" idx="20"/>
            <a:endCxn id="11" idx="66"/>
          </p:cNvCxnSpPr>
          <p:nvPr/>
        </p:nvCxnSpPr>
        <p:spPr>
          <a:xfrm flipV="1">
            <a:off x="4289676" y="2333693"/>
            <a:ext cx="2059045" cy="2697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2" idx="3"/>
            <a:endCxn id="11" idx="62"/>
          </p:cNvCxnSpPr>
          <p:nvPr/>
        </p:nvCxnSpPr>
        <p:spPr>
          <a:xfrm>
            <a:off x="4267200" y="2628352"/>
            <a:ext cx="2555167" cy="3500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11" idx="80"/>
          </p:cNvCxnSpPr>
          <p:nvPr/>
        </p:nvCxnSpPr>
        <p:spPr>
          <a:xfrm flipV="1">
            <a:off x="4264459" y="1616646"/>
            <a:ext cx="840941" cy="9794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20"/>
            <a:endCxn id="11" idx="51"/>
          </p:cNvCxnSpPr>
          <p:nvPr/>
        </p:nvCxnSpPr>
        <p:spPr>
          <a:xfrm>
            <a:off x="4289676" y="2603409"/>
            <a:ext cx="2105094" cy="8025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447800" y="4192876"/>
            <a:ext cx="6629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0000"/>
              </a:lnSpc>
              <a:spcBef>
                <a:spcPct val="50000"/>
              </a:spcBef>
              <a:buClrTx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company needs </a:t>
            </a:r>
            <a:r>
              <a:rPr lang="en-US" alt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six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subnets. </a:t>
            </a:r>
          </a:p>
          <a:p>
            <a:pPr marL="457200" indent="-457200" algn="just">
              <a:lnSpc>
                <a:spcPct val="100000"/>
              </a:lnSpc>
              <a:spcBef>
                <a:spcPct val="50000"/>
              </a:spcBef>
              <a:buClrTx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This number 6 is not a power of 2. </a:t>
            </a:r>
          </a:p>
          <a:p>
            <a:pPr marL="457200" indent="-457200" algn="just">
              <a:lnSpc>
                <a:spcPct val="100000"/>
              </a:lnSpc>
              <a:spcBef>
                <a:spcPct val="50000"/>
              </a:spcBef>
              <a:buClrTx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next number that is a power of </a:t>
            </a:r>
            <a:r>
              <a:rPr lang="en-US" alt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 is 8 (2</a:t>
            </a:r>
            <a:r>
              <a:rPr lang="en-US" altLang="en-US" sz="2400" baseline="300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). </a:t>
            </a:r>
          </a:p>
        </p:txBody>
      </p:sp>
      <p:sp>
        <p:nvSpPr>
          <p:cNvPr id="8" name="Rectangle 7"/>
          <p:cNvSpPr/>
          <p:nvPr/>
        </p:nvSpPr>
        <p:spPr>
          <a:xfrm>
            <a:off x="8189594" y="3823544"/>
            <a:ext cx="68961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spc="100" dirty="0" smtClean="0">
                <a:solidFill>
                  <a:srgbClr val="FF0000"/>
                </a:solidFill>
              </a:rPr>
              <a:t>000</a:t>
            </a:r>
          </a:p>
          <a:p>
            <a:pPr algn="ctr"/>
            <a:r>
              <a:rPr lang="en-US" sz="2400" spc="100" dirty="0" smtClean="0">
                <a:solidFill>
                  <a:srgbClr val="FF0000"/>
                </a:solidFill>
              </a:rPr>
              <a:t>001</a:t>
            </a:r>
          </a:p>
          <a:p>
            <a:pPr algn="ctr"/>
            <a:r>
              <a:rPr lang="en-US" sz="2400" spc="100" dirty="0" smtClean="0">
                <a:solidFill>
                  <a:srgbClr val="FF0000"/>
                </a:solidFill>
              </a:rPr>
              <a:t>010</a:t>
            </a:r>
          </a:p>
          <a:p>
            <a:pPr algn="ctr"/>
            <a:r>
              <a:rPr lang="en-US" sz="2400" spc="100" dirty="0" smtClean="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en-US" sz="2400" spc="100" dirty="0" smtClean="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en-US" sz="2400" spc="100" dirty="0" smtClean="0">
                <a:solidFill>
                  <a:srgbClr val="FF0000"/>
                </a:solidFill>
              </a:rPr>
              <a:t>111</a:t>
            </a:r>
            <a:endParaRPr lang="en-US" sz="2400" spc="100" dirty="0">
              <a:solidFill>
                <a:srgbClr val="FF0000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A31127FD-17CE-4FC4-884E-82290F4E097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39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Text Box 2">
            <a:extLst>
              <a:ext uri="{FF2B5EF4-FFF2-40B4-BE49-F238E27FC236}">
                <a16:creationId xmlns:a16="http://schemas.microsoft.com/office/drawing/2014/main" id="{04F72D54-B471-C94B-8D39-F2DF14C9C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8762" y="381000"/>
            <a:ext cx="3775075" cy="617537"/>
          </a:xfrm>
          <a:prstGeom prst="rect">
            <a:avLst/>
          </a:prstGeom>
          <a:solidFill>
            <a:schemeClr val="bg1"/>
          </a:solidFill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Solution (Continued)</a:t>
            </a:r>
          </a:p>
        </p:txBody>
      </p:sp>
      <p:sp>
        <p:nvSpPr>
          <p:cNvPr id="104450" name="Rectangle 3">
            <a:extLst>
              <a:ext uri="{FF2B5EF4-FFF2-40B4-BE49-F238E27FC236}">
                <a16:creationId xmlns:a16="http://schemas.microsoft.com/office/drawing/2014/main" id="{7860D89F-9F3B-E64E-B151-429419EE9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685925"/>
            <a:ext cx="8610600" cy="289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marL="457200" indent="-457200" algn="just">
              <a:lnSpc>
                <a:spcPct val="100000"/>
              </a:lnSpc>
              <a:spcBef>
                <a:spcPct val="50000"/>
              </a:spcBef>
              <a:buClrTx/>
            </a:pPr>
            <a:r>
              <a:rPr lang="en-US" alt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We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need </a:t>
            </a:r>
            <a:r>
              <a:rPr lang="en-US" altLang="en-US" sz="28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 more 1s in the subnet mask. </a:t>
            </a:r>
          </a:p>
          <a:p>
            <a:pPr marL="457200" indent="-457200" algn="just">
              <a:lnSpc>
                <a:spcPct val="100000"/>
              </a:lnSpc>
              <a:spcBef>
                <a:spcPct val="50000"/>
              </a:spcBef>
              <a:buClrTx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total number of 1s in the subnet mask is 27 (24 + 3).</a:t>
            </a:r>
          </a:p>
          <a:p>
            <a:pPr marL="457200" indent="-457200" algn="just">
              <a:lnSpc>
                <a:spcPct val="100000"/>
              </a:lnSpc>
              <a:spcBef>
                <a:spcPct val="50000"/>
              </a:spcBef>
              <a:buClrTx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total number of 0s is 5 (32 - 27). The mask is </a:t>
            </a:r>
          </a:p>
          <a:p>
            <a:pPr marL="457200" indent="-457200" algn="just">
              <a:lnSpc>
                <a:spcPct val="100000"/>
              </a:lnSpc>
              <a:spcBef>
                <a:spcPct val="50000"/>
              </a:spcBef>
              <a:buClrTx/>
            </a:pP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" y="4225082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spc="100" dirty="0">
                <a:solidFill>
                  <a:srgbClr val="0070C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201.70. </a:t>
            </a:r>
            <a:r>
              <a:rPr lang="en-US" sz="4000" spc="100" dirty="0" smtClean="0">
                <a:solidFill>
                  <a:srgbClr val="0070C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01000000</a:t>
            </a:r>
            <a:r>
              <a:rPr lang="en-US" sz="4000" spc="100" dirty="0" smtClean="0"/>
              <a:t>.0000 0000</a:t>
            </a:r>
            <a:endParaRPr lang="en-US" sz="4000" spc="100" dirty="0"/>
          </a:p>
        </p:txBody>
      </p:sp>
      <p:sp>
        <p:nvSpPr>
          <p:cNvPr id="5" name="Rectangle 4"/>
          <p:cNvSpPr/>
          <p:nvPr/>
        </p:nvSpPr>
        <p:spPr>
          <a:xfrm>
            <a:off x="634738" y="5029200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spc="100" dirty="0">
                <a:solidFill>
                  <a:srgbClr val="0070C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201.70. </a:t>
            </a:r>
            <a:r>
              <a:rPr lang="en-US" sz="4000" spc="100" dirty="0" smtClean="0">
                <a:solidFill>
                  <a:srgbClr val="0070C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01000000</a:t>
            </a:r>
            <a:r>
              <a:rPr lang="en-US" sz="4000" spc="100" dirty="0">
                <a:solidFill>
                  <a:srgbClr val="0070C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.000</a:t>
            </a:r>
            <a:r>
              <a:rPr lang="en-US" sz="4000" spc="100" dirty="0" smtClean="0"/>
              <a:t>0 0000</a:t>
            </a:r>
            <a:endParaRPr lang="en-US" sz="4000" spc="1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104341A1-C54C-4AFC-A478-A26740795A4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7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Text Box 2">
            <a:extLst>
              <a:ext uri="{FF2B5EF4-FFF2-40B4-BE49-F238E27FC236}">
                <a16:creationId xmlns:a16="http://schemas.microsoft.com/office/drawing/2014/main" id="{08D163D0-7662-1146-91CB-C0A3510D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5568" y="228600"/>
            <a:ext cx="3775075" cy="617538"/>
          </a:xfrm>
          <a:prstGeom prst="rect">
            <a:avLst/>
          </a:prstGeom>
          <a:solidFill>
            <a:schemeClr val="bg1"/>
          </a:solidFill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Solution (Continued)</a:t>
            </a:r>
          </a:p>
        </p:txBody>
      </p:sp>
      <p:sp>
        <p:nvSpPr>
          <p:cNvPr id="106498" name="Rectangle 3">
            <a:extLst>
              <a:ext uri="{FF2B5EF4-FFF2-40B4-BE49-F238E27FC236}">
                <a16:creationId xmlns:a16="http://schemas.microsoft.com/office/drawing/2014/main" id="{1018176B-4694-5147-ABFA-7589E6B21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98" y="1524000"/>
            <a:ext cx="7999413" cy="401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ts val="700"/>
              </a:spcBef>
              <a:buClrTx/>
              <a:buFontTx/>
              <a:buNone/>
            </a:pPr>
            <a:endParaRPr lang="en-US" altLang="en-US" sz="3600" b="1" u="sng" dirty="0">
              <a:solidFill>
                <a:schemeClr val="bg2"/>
              </a:solidFill>
              <a:latin typeface="Times" pitchFamily="2" charset="0"/>
            </a:endParaRPr>
          </a:p>
          <a:p>
            <a:pPr algn="ctr" eaLnBrk="1" hangingPunct="1">
              <a:lnSpc>
                <a:spcPct val="100000"/>
              </a:lnSpc>
              <a:spcBef>
                <a:spcPts val="700"/>
              </a:spcBef>
              <a:buClrTx/>
              <a:buFontTx/>
              <a:buNone/>
            </a:pPr>
            <a:r>
              <a:rPr lang="en-US" altLang="en-US" sz="3600" b="1" u="sng" dirty="0">
                <a:latin typeface="Times" pitchFamily="2" charset="0"/>
              </a:rPr>
              <a:t>11111111 11111111 11111111</a:t>
            </a:r>
            <a:r>
              <a:rPr lang="en-US" altLang="en-US" sz="3600" dirty="0">
                <a:latin typeface="Times" pitchFamily="2" charset="0"/>
              </a:rPr>
              <a:t> </a:t>
            </a:r>
            <a:r>
              <a:rPr lang="en-US" altLang="en-US" sz="3600" b="1" u="sng" dirty="0">
                <a:latin typeface="Times" pitchFamily="2" charset="0"/>
              </a:rPr>
              <a:t>111</a:t>
            </a:r>
            <a:r>
              <a:rPr lang="en-US" altLang="en-US" sz="3600" dirty="0">
                <a:latin typeface="Times" pitchFamily="2" charset="0"/>
              </a:rPr>
              <a:t>00000</a:t>
            </a:r>
          </a:p>
          <a:p>
            <a:pPr algn="ctr" eaLnBrk="1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FontTx/>
              <a:buNone/>
            </a:pPr>
            <a:r>
              <a:rPr lang="en-US" altLang="en-US" sz="3600" dirty="0">
                <a:solidFill>
                  <a:srgbClr val="000000"/>
                </a:solidFill>
                <a:latin typeface="Times" pitchFamily="2" charset="0"/>
              </a:rPr>
              <a:t>or </a:t>
            </a: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ts val="700"/>
              </a:spcAft>
              <a:buClrTx/>
              <a:buFontTx/>
              <a:buNone/>
            </a:pPr>
            <a:r>
              <a:rPr lang="en-US" altLang="en-US" sz="3200" b="1" dirty="0">
                <a:latin typeface="Times" pitchFamily="2" charset="0"/>
              </a:rPr>
              <a:t>255.255.255.224</a:t>
            </a:r>
          </a:p>
          <a:p>
            <a:pPr lvl="2" algn="just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Times" pitchFamily="2" charset="0"/>
              </a:rPr>
              <a:t>The number of subnets is 8.</a:t>
            </a:r>
            <a:endParaRPr lang="en-US" altLang="en-US" sz="2400" b="1" dirty="0">
              <a:solidFill>
                <a:srgbClr val="000000"/>
              </a:solidFill>
              <a:latin typeface="Times" pitchFamily="2" charset="0"/>
            </a:endParaRPr>
          </a:p>
          <a:p>
            <a:pPr lvl="2" algn="just" eaLnBrk="1" hangingPunct="1">
              <a:lnSpc>
                <a:spcPct val="100000"/>
              </a:lnSpc>
              <a:spcBef>
                <a:spcPts val="200"/>
              </a:spcBef>
              <a:buClrTx/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Times" pitchFamily="2" charset="0"/>
              </a:rPr>
              <a:t>The number of addresses in each subnet is 2</a:t>
            </a:r>
            <a:r>
              <a:rPr lang="en-US" altLang="en-US" sz="2400" baseline="30000" dirty="0">
                <a:solidFill>
                  <a:srgbClr val="000000"/>
                </a:solidFill>
                <a:latin typeface="Times" pitchFamily="2" charset="0"/>
              </a:rPr>
              <a:t>5</a:t>
            </a:r>
            <a:r>
              <a:rPr lang="en-US" altLang="en-US" sz="2400" dirty="0">
                <a:solidFill>
                  <a:srgbClr val="000000"/>
                </a:solidFill>
                <a:latin typeface="Times" pitchFamily="2" charset="0"/>
              </a:rPr>
              <a:t> (5 is the number of 0s) or 32.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8186B2E1-3BD5-401A-8BEC-58A85C7AA4B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96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685800"/>
            <a:ext cx="647700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pc="100" dirty="0"/>
              <a:t>201.70. </a:t>
            </a:r>
            <a:r>
              <a:rPr lang="en-US" sz="2800" spc="100" dirty="0" smtClean="0"/>
              <a:t>64.</a:t>
            </a:r>
            <a:r>
              <a:rPr lang="en-US" sz="2800" spc="100" dirty="0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000</a:t>
            </a:r>
            <a:r>
              <a:rPr lang="en-US" sz="2800" spc="100" dirty="0" smtClean="0"/>
              <a:t> </a:t>
            </a:r>
            <a:r>
              <a:rPr lang="en-US" sz="2800" spc="1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00000</a:t>
            </a:r>
          </a:p>
          <a:p>
            <a:r>
              <a:rPr lang="en-US" sz="2800" spc="100" dirty="0"/>
              <a:t>201.70. </a:t>
            </a:r>
            <a:r>
              <a:rPr lang="en-US" sz="2800" spc="100" dirty="0" smtClean="0"/>
              <a:t>64.</a:t>
            </a:r>
            <a:r>
              <a:rPr lang="en-US" sz="2800" spc="100" dirty="0" smtClean="0">
                <a:solidFill>
                  <a:srgbClr val="FF0000"/>
                </a:solidFill>
              </a:rPr>
              <a:t>001</a:t>
            </a:r>
            <a:r>
              <a:rPr lang="en-US" sz="2800" spc="100" dirty="0" smtClean="0"/>
              <a:t> 00000</a:t>
            </a:r>
          </a:p>
          <a:p>
            <a:r>
              <a:rPr lang="en-US" sz="2800" spc="100" dirty="0" smtClean="0"/>
              <a:t>201.70</a:t>
            </a:r>
            <a:r>
              <a:rPr lang="en-US" sz="2800" spc="100" dirty="0"/>
              <a:t>. </a:t>
            </a:r>
            <a:r>
              <a:rPr lang="en-US" sz="2800" spc="100" dirty="0" smtClean="0"/>
              <a:t>64.</a:t>
            </a:r>
            <a:r>
              <a:rPr lang="en-US" sz="2800" spc="100" dirty="0" smtClean="0">
                <a:solidFill>
                  <a:srgbClr val="FF0000"/>
                </a:solidFill>
              </a:rPr>
              <a:t>010</a:t>
            </a:r>
            <a:r>
              <a:rPr lang="en-US" sz="2800" spc="100" dirty="0" smtClean="0"/>
              <a:t> 00000</a:t>
            </a:r>
          </a:p>
          <a:p>
            <a:endParaRPr lang="en-US" sz="2800" spc="100" dirty="0"/>
          </a:p>
          <a:p>
            <a:r>
              <a:rPr lang="en-US" sz="2800" spc="100" dirty="0"/>
              <a:t>201.70. </a:t>
            </a:r>
            <a:r>
              <a:rPr lang="en-US" sz="2800" spc="100" dirty="0" smtClean="0"/>
              <a:t>64.</a:t>
            </a:r>
            <a:r>
              <a:rPr lang="en-US" sz="2800" spc="100" dirty="0" smtClean="0">
                <a:solidFill>
                  <a:srgbClr val="FF0000"/>
                </a:solidFill>
              </a:rPr>
              <a:t>111</a:t>
            </a:r>
            <a:r>
              <a:rPr lang="en-US" sz="2800" spc="100" dirty="0" smtClean="0"/>
              <a:t> 00000</a:t>
            </a:r>
            <a:endParaRPr lang="en-US" sz="2800" spc="100" dirty="0"/>
          </a:p>
          <a:p>
            <a:endParaRPr lang="en-US" sz="2800" spc="100" dirty="0"/>
          </a:p>
          <a:p>
            <a:endParaRPr lang="en-US" spc="100" dirty="0"/>
          </a:p>
          <a:p>
            <a:endParaRPr lang="en-US" spc="100" dirty="0"/>
          </a:p>
          <a:p>
            <a:endParaRPr lang="en-US" spc="100" dirty="0"/>
          </a:p>
        </p:txBody>
      </p:sp>
      <p:sp>
        <p:nvSpPr>
          <p:cNvPr id="3" name="Rectangle 2"/>
          <p:cNvSpPr/>
          <p:nvPr/>
        </p:nvSpPr>
        <p:spPr>
          <a:xfrm>
            <a:off x="5562600" y="685800"/>
            <a:ext cx="2656496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pc="100" dirty="0"/>
              <a:t>: </a:t>
            </a:r>
            <a:r>
              <a:rPr lang="en-US" sz="2800" spc="100" dirty="0" smtClean="0"/>
              <a:t>201.70.64.</a:t>
            </a:r>
            <a:r>
              <a:rPr lang="en-US" sz="2800" spc="1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0</a:t>
            </a:r>
          </a:p>
          <a:p>
            <a:r>
              <a:rPr lang="en-US" sz="2800" spc="100" dirty="0"/>
              <a:t>: </a:t>
            </a:r>
            <a:r>
              <a:rPr lang="en-US" sz="2800" spc="100" dirty="0" smtClean="0"/>
              <a:t>201.70.64.32</a:t>
            </a:r>
          </a:p>
          <a:p>
            <a:r>
              <a:rPr lang="en-US" sz="2800" spc="100" dirty="0"/>
              <a:t>: </a:t>
            </a:r>
            <a:r>
              <a:rPr lang="en-US" sz="2800" spc="100" dirty="0" smtClean="0"/>
              <a:t>201.70.64.64</a:t>
            </a:r>
          </a:p>
          <a:p>
            <a:endParaRPr lang="en-US" sz="2800" spc="100" dirty="0"/>
          </a:p>
          <a:p>
            <a:r>
              <a:rPr lang="en-US" sz="2800" spc="100" dirty="0"/>
              <a:t>: </a:t>
            </a:r>
            <a:r>
              <a:rPr lang="en-US" sz="2800" spc="100" dirty="0" smtClean="0"/>
              <a:t>201.70.64.224</a:t>
            </a:r>
            <a:endParaRPr lang="en-US" sz="2800" dirty="0"/>
          </a:p>
        </p:txBody>
      </p:sp>
      <p:sp>
        <p:nvSpPr>
          <p:cNvPr id="11" name="Left Brace 10"/>
          <p:cNvSpPr/>
          <p:nvPr/>
        </p:nvSpPr>
        <p:spPr>
          <a:xfrm>
            <a:off x="304800" y="561777"/>
            <a:ext cx="685800" cy="2667000"/>
          </a:xfrm>
          <a:prstGeom prst="leftBrace">
            <a:avLst>
              <a:gd name="adj1" fmla="val 8333"/>
              <a:gd name="adj2" fmla="val 50353"/>
            </a:avLst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810000"/>
            <a:ext cx="4334632" cy="2383743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>
            <a:off x="4206875" y="3822700"/>
            <a:ext cx="984250" cy="1431925"/>
          </a:xfrm>
          <a:custGeom>
            <a:avLst/>
            <a:gdLst>
              <a:gd name="connsiteX0" fmla="*/ 98425 w 984250"/>
              <a:gd name="connsiteY0" fmla="*/ 1431925 h 1431925"/>
              <a:gd name="connsiteX1" fmla="*/ 911225 w 984250"/>
              <a:gd name="connsiteY1" fmla="*/ 479425 h 1431925"/>
              <a:gd name="connsiteX2" fmla="*/ 984250 w 984250"/>
              <a:gd name="connsiteY2" fmla="*/ 190500 h 1431925"/>
              <a:gd name="connsiteX3" fmla="*/ 974725 w 984250"/>
              <a:gd name="connsiteY3" fmla="*/ 25400 h 1431925"/>
              <a:gd name="connsiteX4" fmla="*/ 917575 w 984250"/>
              <a:gd name="connsiteY4" fmla="*/ 0 h 1431925"/>
              <a:gd name="connsiteX5" fmla="*/ 590550 w 984250"/>
              <a:gd name="connsiteY5" fmla="*/ 73025 h 1431925"/>
              <a:gd name="connsiteX6" fmla="*/ 555625 w 984250"/>
              <a:gd name="connsiteY6" fmla="*/ 152400 h 1431925"/>
              <a:gd name="connsiteX7" fmla="*/ 571500 w 984250"/>
              <a:gd name="connsiteY7" fmla="*/ 371475 h 1431925"/>
              <a:gd name="connsiteX8" fmla="*/ 514350 w 984250"/>
              <a:gd name="connsiteY8" fmla="*/ 396875 h 1431925"/>
              <a:gd name="connsiteX9" fmla="*/ 317500 w 984250"/>
              <a:gd name="connsiteY9" fmla="*/ 663575 h 1431925"/>
              <a:gd name="connsiteX10" fmla="*/ 9525 w 984250"/>
              <a:gd name="connsiteY10" fmla="*/ 1177925 h 1431925"/>
              <a:gd name="connsiteX11" fmla="*/ 0 w 984250"/>
              <a:gd name="connsiteY11" fmla="*/ 1311275 h 1431925"/>
              <a:gd name="connsiteX12" fmla="*/ 60325 w 984250"/>
              <a:gd name="connsiteY12" fmla="*/ 1365250 h 1431925"/>
              <a:gd name="connsiteX13" fmla="*/ 98425 w 984250"/>
              <a:gd name="connsiteY13" fmla="*/ 1431925 h 143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84250" h="1431925">
                <a:moveTo>
                  <a:pt x="98425" y="1431925"/>
                </a:moveTo>
                <a:lnTo>
                  <a:pt x="911225" y="479425"/>
                </a:lnTo>
                <a:lnTo>
                  <a:pt x="984250" y="190500"/>
                </a:lnTo>
                <a:lnTo>
                  <a:pt x="974725" y="25400"/>
                </a:lnTo>
                <a:lnTo>
                  <a:pt x="917575" y="0"/>
                </a:lnTo>
                <a:lnTo>
                  <a:pt x="590550" y="73025"/>
                </a:lnTo>
                <a:lnTo>
                  <a:pt x="555625" y="152400"/>
                </a:lnTo>
                <a:lnTo>
                  <a:pt x="571500" y="371475"/>
                </a:lnTo>
                <a:lnTo>
                  <a:pt x="514350" y="396875"/>
                </a:lnTo>
                <a:lnTo>
                  <a:pt x="317500" y="663575"/>
                </a:lnTo>
                <a:lnTo>
                  <a:pt x="9525" y="1177925"/>
                </a:lnTo>
                <a:lnTo>
                  <a:pt x="0" y="1311275"/>
                </a:lnTo>
                <a:lnTo>
                  <a:pt x="60325" y="1365250"/>
                </a:lnTo>
                <a:lnTo>
                  <a:pt x="98425" y="1431925"/>
                </a:lnTo>
                <a:close/>
              </a:path>
            </a:pathLst>
          </a:cu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1B97BA63-D9B6-460B-AB17-CD3E30750F5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26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5" y="1295400"/>
            <a:ext cx="8787545" cy="430176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B4BD60-2DD3-A14F-A6EE-02645817CAD3}"/>
              </a:ext>
            </a:extLst>
          </p:cNvPr>
          <p:cNvSpPr/>
          <p:nvPr/>
        </p:nvSpPr>
        <p:spPr>
          <a:xfrm>
            <a:off x="341529" y="3733800"/>
            <a:ext cx="8668139" cy="533400"/>
          </a:xfrm>
          <a:prstGeom prst="roundRect">
            <a:avLst/>
          </a:prstGeom>
          <a:solidFill>
            <a:schemeClr val="accent2">
              <a:alpha val="1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ABBF6A08-1E52-4B7D-A785-27826D7B7B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64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914400"/>
            <a:ext cx="2475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00" dirty="0"/>
              <a:t>201.70. 64.</a:t>
            </a:r>
            <a:r>
              <a:rPr lang="en-US" spc="1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000</a:t>
            </a:r>
            <a:r>
              <a:rPr lang="en-US" spc="100" dirty="0"/>
              <a:t> </a:t>
            </a:r>
            <a:r>
              <a:rPr lang="en-US" spc="1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00000</a:t>
            </a:r>
          </a:p>
        </p:txBody>
      </p:sp>
      <p:sp>
        <p:nvSpPr>
          <p:cNvPr id="3" name="Rectangle 2"/>
          <p:cNvSpPr/>
          <p:nvPr/>
        </p:nvSpPr>
        <p:spPr>
          <a:xfrm>
            <a:off x="2971800" y="1371600"/>
            <a:ext cx="247535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00" dirty="0"/>
              <a:t>201.70. 64.</a:t>
            </a:r>
            <a:r>
              <a:rPr lang="en-US" spc="1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000</a:t>
            </a:r>
            <a:r>
              <a:rPr lang="en-US" spc="100" dirty="0"/>
              <a:t> </a:t>
            </a:r>
            <a:r>
              <a:rPr lang="en-US" spc="1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00001</a:t>
            </a:r>
          </a:p>
          <a:p>
            <a:r>
              <a:rPr lang="en-US" spc="100" dirty="0"/>
              <a:t>201.70. 64.</a:t>
            </a:r>
            <a:r>
              <a:rPr lang="en-US" spc="1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000</a:t>
            </a:r>
            <a:r>
              <a:rPr lang="en-US" spc="100" dirty="0"/>
              <a:t> </a:t>
            </a:r>
            <a:r>
              <a:rPr lang="en-US" spc="1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00010</a:t>
            </a:r>
          </a:p>
          <a:p>
            <a:r>
              <a:rPr lang="en-US" spc="100" dirty="0"/>
              <a:t>201.70. 64.</a:t>
            </a:r>
            <a:r>
              <a:rPr lang="en-US" spc="1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000</a:t>
            </a:r>
            <a:r>
              <a:rPr lang="en-US" spc="100" dirty="0"/>
              <a:t> </a:t>
            </a:r>
            <a:r>
              <a:rPr lang="en-US" spc="1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00011</a:t>
            </a:r>
          </a:p>
          <a:p>
            <a:endParaRPr lang="en-US" spc="100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endParaRPr lang="en-US" spc="100" dirty="0" smtClean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spc="100" dirty="0"/>
              <a:t>201.70. 64.</a:t>
            </a:r>
            <a:r>
              <a:rPr lang="en-US" spc="1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000</a:t>
            </a:r>
            <a:r>
              <a:rPr lang="en-US" spc="100" dirty="0"/>
              <a:t> </a:t>
            </a:r>
            <a:r>
              <a:rPr lang="en-US" spc="1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11111</a:t>
            </a:r>
            <a:endParaRPr lang="en-US" spc="100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38800" y="1371600"/>
            <a:ext cx="170591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00" dirty="0"/>
              <a:t>: </a:t>
            </a:r>
            <a:r>
              <a:rPr lang="en-US" spc="100" dirty="0" smtClean="0"/>
              <a:t>201.70.64.</a:t>
            </a:r>
            <a:r>
              <a:rPr lang="en-US" spc="1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  <a:p>
            <a:r>
              <a:rPr lang="en-US" spc="100" dirty="0"/>
              <a:t>: </a:t>
            </a:r>
            <a:r>
              <a:rPr lang="en-US" spc="100" dirty="0" smtClean="0"/>
              <a:t>201.70.64.</a:t>
            </a:r>
            <a:r>
              <a:rPr lang="en-US" spc="1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2</a:t>
            </a:r>
          </a:p>
          <a:p>
            <a:r>
              <a:rPr lang="en-US" spc="100" dirty="0"/>
              <a:t>: </a:t>
            </a:r>
            <a:r>
              <a:rPr lang="en-US" spc="100" dirty="0" smtClean="0"/>
              <a:t>201.70.64.</a:t>
            </a:r>
            <a:r>
              <a:rPr lang="en-US" spc="1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3</a:t>
            </a:r>
          </a:p>
          <a:p>
            <a:endParaRPr lang="en-US" spc="100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endParaRPr lang="en-US" spc="100" dirty="0" smtClean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spc="100" dirty="0"/>
              <a:t>: </a:t>
            </a:r>
            <a:r>
              <a:rPr lang="en-US" spc="100" dirty="0" smtClean="0"/>
              <a:t>201.70.64.</a:t>
            </a:r>
            <a:r>
              <a:rPr lang="en-US" spc="1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31</a:t>
            </a:r>
            <a:endParaRPr lang="en-US" spc="100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810000"/>
            <a:ext cx="4334632" cy="238374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4206875" y="3822700"/>
            <a:ext cx="984250" cy="1431925"/>
          </a:xfrm>
          <a:custGeom>
            <a:avLst/>
            <a:gdLst>
              <a:gd name="connsiteX0" fmla="*/ 98425 w 984250"/>
              <a:gd name="connsiteY0" fmla="*/ 1431925 h 1431925"/>
              <a:gd name="connsiteX1" fmla="*/ 911225 w 984250"/>
              <a:gd name="connsiteY1" fmla="*/ 479425 h 1431925"/>
              <a:gd name="connsiteX2" fmla="*/ 984250 w 984250"/>
              <a:gd name="connsiteY2" fmla="*/ 190500 h 1431925"/>
              <a:gd name="connsiteX3" fmla="*/ 974725 w 984250"/>
              <a:gd name="connsiteY3" fmla="*/ 25400 h 1431925"/>
              <a:gd name="connsiteX4" fmla="*/ 917575 w 984250"/>
              <a:gd name="connsiteY4" fmla="*/ 0 h 1431925"/>
              <a:gd name="connsiteX5" fmla="*/ 590550 w 984250"/>
              <a:gd name="connsiteY5" fmla="*/ 73025 h 1431925"/>
              <a:gd name="connsiteX6" fmla="*/ 555625 w 984250"/>
              <a:gd name="connsiteY6" fmla="*/ 152400 h 1431925"/>
              <a:gd name="connsiteX7" fmla="*/ 571500 w 984250"/>
              <a:gd name="connsiteY7" fmla="*/ 371475 h 1431925"/>
              <a:gd name="connsiteX8" fmla="*/ 514350 w 984250"/>
              <a:gd name="connsiteY8" fmla="*/ 396875 h 1431925"/>
              <a:gd name="connsiteX9" fmla="*/ 317500 w 984250"/>
              <a:gd name="connsiteY9" fmla="*/ 663575 h 1431925"/>
              <a:gd name="connsiteX10" fmla="*/ 9525 w 984250"/>
              <a:gd name="connsiteY10" fmla="*/ 1177925 h 1431925"/>
              <a:gd name="connsiteX11" fmla="*/ 0 w 984250"/>
              <a:gd name="connsiteY11" fmla="*/ 1311275 h 1431925"/>
              <a:gd name="connsiteX12" fmla="*/ 60325 w 984250"/>
              <a:gd name="connsiteY12" fmla="*/ 1365250 h 1431925"/>
              <a:gd name="connsiteX13" fmla="*/ 98425 w 984250"/>
              <a:gd name="connsiteY13" fmla="*/ 1431925 h 143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84250" h="1431925">
                <a:moveTo>
                  <a:pt x="98425" y="1431925"/>
                </a:moveTo>
                <a:lnTo>
                  <a:pt x="911225" y="479425"/>
                </a:lnTo>
                <a:lnTo>
                  <a:pt x="984250" y="190500"/>
                </a:lnTo>
                <a:lnTo>
                  <a:pt x="974725" y="25400"/>
                </a:lnTo>
                <a:lnTo>
                  <a:pt x="917575" y="0"/>
                </a:lnTo>
                <a:lnTo>
                  <a:pt x="590550" y="73025"/>
                </a:lnTo>
                <a:lnTo>
                  <a:pt x="555625" y="152400"/>
                </a:lnTo>
                <a:lnTo>
                  <a:pt x="571500" y="371475"/>
                </a:lnTo>
                <a:lnTo>
                  <a:pt x="514350" y="396875"/>
                </a:lnTo>
                <a:lnTo>
                  <a:pt x="317500" y="663575"/>
                </a:lnTo>
                <a:lnTo>
                  <a:pt x="9525" y="1177925"/>
                </a:lnTo>
                <a:lnTo>
                  <a:pt x="0" y="1311275"/>
                </a:lnTo>
                <a:lnTo>
                  <a:pt x="60325" y="1365250"/>
                </a:lnTo>
                <a:lnTo>
                  <a:pt x="98425" y="1431925"/>
                </a:lnTo>
                <a:close/>
              </a:path>
            </a:pathLst>
          </a:custGeom>
          <a:solidFill>
            <a:srgbClr val="FFFF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DE90325D-CCBC-4A2B-B002-3DFBFF84A49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34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914400"/>
            <a:ext cx="2475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00" dirty="0"/>
              <a:t>201.70. </a:t>
            </a:r>
            <a:r>
              <a:rPr lang="en-US" spc="100" dirty="0" smtClean="0"/>
              <a:t>64.</a:t>
            </a:r>
            <a:r>
              <a:rPr lang="en-US" spc="100" dirty="0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001</a:t>
            </a:r>
            <a:r>
              <a:rPr lang="en-US" spc="100" dirty="0" smtClean="0"/>
              <a:t> </a:t>
            </a:r>
            <a:r>
              <a:rPr lang="en-US" spc="1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00000</a:t>
            </a:r>
          </a:p>
        </p:txBody>
      </p:sp>
      <p:sp>
        <p:nvSpPr>
          <p:cNvPr id="3" name="Rectangle 2"/>
          <p:cNvSpPr/>
          <p:nvPr/>
        </p:nvSpPr>
        <p:spPr>
          <a:xfrm>
            <a:off x="2971800" y="1371600"/>
            <a:ext cx="247535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00" dirty="0"/>
              <a:t>201.70. </a:t>
            </a:r>
            <a:r>
              <a:rPr lang="en-US" spc="100" dirty="0" smtClean="0"/>
              <a:t>64.</a:t>
            </a:r>
            <a:r>
              <a:rPr lang="en-US" spc="100" dirty="0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001</a:t>
            </a:r>
            <a:r>
              <a:rPr lang="en-US" spc="100" dirty="0" smtClean="0"/>
              <a:t> </a:t>
            </a:r>
            <a:r>
              <a:rPr lang="en-US" spc="1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00001</a:t>
            </a:r>
          </a:p>
          <a:p>
            <a:r>
              <a:rPr lang="en-US" spc="100" dirty="0"/>
              <a:t>201.70. </a:t>
            </a:r>
            <a:r>
              <a:rPr lang="en-US" spc="100" dirty="0" smtClean="0"/>
              <a:t>64.</a:t>
            </a:r>
            <a:r>
              <a:rPr lang="en-US" spc="100" dirty="0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001</a:t>
            </a:r>
            <a:r>
              <a:rPr lang="en-US" spc="100" dirty="0" smtClean="0"/>
              <a:t> </a:t>
            </a:r>
            <a:r>
              <a:rPr lang="en-US" spc="1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00010</a:t>
            </a:r>
          </a:p>
          <a:p>
            <a:r>
              <a:rPr lang="en-US" spc="100" dirty="0"/>
              <a:t>201.70. </a:t>
            </a:r>
            <a:r>
              <a:rPr lang="en-US" spc="100" dirty="0" smtClean="0"/>
              <a:t>64.</a:t>
            </a:r>
            <a:r>
              <a:rPr lang="en-US" spc="100" dirty="0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001</a:t>
            </a:r>
            <a:r>
              <a:rPr lang="en-US" spc="100" dirty="0" smtClean="0"/>
              <a:t> </a:t>
            </a:r>
            <a:r>
              <a:rPr lang="en-US" spc="1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00011</a:t>
            </a:r>
          </a:p>
          <a:p>
            <a:endParaRPr lang="en-US" spc="100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endParaRPr lang="en-US" spc="100" dirty="0" smtClean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spc="100" dirty="0"/>
              <a:t>201.70. </a:t>
            </a:r>
            <a:r>
              <a:rPr lang="en-US" spc="100" dirty="0" smtClean="0"/>
              <a:t>64.</a:t>
            </a:r>
            <a:r>
              <a:rPr lang="en-US" spc="100" dirty="0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001</a:t>
            </a:r>
            <a:r>
              <a:rPr lang="en-US" spc="100" dirty="0" smtClean="0"/>
              <a:t> </a:t>
            </a:r>
            <a:r>
              <a:rPr lang="en-US" spc="1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11111</a:t>
            </a:r>
            <a:endParaRPr lang="en-US" spc="100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38800" y="1371600"/>
            <a:ext cx="170591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100" dirty="0"/>
              <a:t>: </a:t>
            </a:r>
            <a:r>
              <a:rPr lang="en-US" spc="100" dirty="0" smtClean="0"/>
              <a:t>201.70.64.</a:t>
            </a:r>
            <a:r>
              <a:rPr lang="en-US" spc="1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33</a:t>
            </a:r>
          </a:p>
          <a:p>
            <a:r>
              <a:rPr lang="en-US" spc="100" dirty="0"/>
              <a:t>: </a:t>
            </a:r>
            <a:r>
              <a:rPr lang="en-US" spc="100" dirty="0" smtClean="0"/>
              <a:t>201.70.64.</a:t>
            </a:r>
            <a:r>
              <a:rPr lang="en-US" spc="1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34</a:t>
            </a:r>
          </a:p>
          <a:p>
            <a:r>
              <a:rPr lang="en-US" spc="100" dirty="0"/>
              <a:t>: </a:t>
            </a:r>
            <a:r>
              <a:rPr lang="en-US" spc="100" dirty="0" smtClean="0"/>
              <a:t>201.70.64.</a:t>
            </a:r>
            <a:r>
              <a:rPr lang="en-US" spc="1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35</a:t>
            </a:r>
          </a:p>
          <a:p>
            <a:endParaRPr lang="en-US" spc="100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endParaRPr lang="en-US" spc="100" dirty="0" smtClean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spc="100" dirty="0"/>
              <a:t>: </a:t>
            </a:r>
            <a:r>
              <a:rPr lang="en-US" spc="100" dirty="0" smtClean="0"/>
              <a:t>201.70.64.</a:t>
            </a:r>
            <a:r>
              <a:rPr lang="en-US" spc="1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63</a:t>
            </a:r>
            <a:endParaRPr lang="en-US" spc="100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4F2EA28D-AF52-4B0A-8A8C-38ECA1A02CD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13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Text Box 2">
            <a:extLst>
              <a:ext uri="{FF2B5EF4-FFF2-40B4-BE49-F238E27FC236}">
                <a16:creationId xmlns:a16="http://schemas.microsoft.com/office/drawing/2014/main" id="{181B4566-425C-E846-898F-66E2FB433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7214" y="228600"/>
            <a:ext cx="2517036" cy="769441"/>
          </a:xfrm>
          <a:prstGeom prst="rect">
            <a:avLst/>
          </a:prstGeom>
          <a:solidFill>
            <a:schemeClr val="bg1"/>
          </a:solidFill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4400" b="1" cap="small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Example</a:t>
            </a:r>
          </a:p>
        </p:txBody>
      </p:sp>
      <p:sp>
        <p:nvSpPr>
          <p:cNvPr id="110594" name="Rectangle 3">
            <a:extLst>
              <a:ext uri="{FF2B5EF4-FFF2-40B4-BE49-F238E27FC236}">
                <a16:creationId xmlns:a16="http://schemas.microsoft.com/office/drawing/2014/main" id="{52EFC876-D6EF-5645-A203-DDF23714B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219200"/>
            <a:ext cx="84582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3600" dirty="0">
                <a:latin typeface="Times" pitchFamily="2" charset="0"/>
              </a:rPr>
              <a:t>A company is granted the site address </a:t>
            </a:r>
            <a:r>
              <a:rPr lang="en-US" altLang="en-US" sz="3600" dirty="0">
                <a:solidFill>
                  <a:srgbClr val="FF0000"/>
                </a:solidFill>
                <a:latin typeface="Times" pitchFamily="2" charset="0"/>
              </a:rPr>
              <a:t>181.56.0.0</a:t>
            </a:r>
            <a:r>
              <a:rPr lang="en-US" altLang="en-US" sz="3600" dirty="0">
                <a:latin typeface="Times" pitchFamily="2" charset="0"/>
              </a:rPr>
              <a:t> (class B). The company needs 1000 subnets. Design the subnets.</a:t>
            </a:r>
          </a:p>
        </p:txBody>
      </p:sp>
      <p:sp>
        <p:nvSpPr>
          <p:cNvPr id="241668" name="Text Box 4">
            <a:extLst>
              <a:ext uri="{FF2B5EF4-FFF2-40B4-BE49-F238E27FC236}">
                <a16:creationId xmlns:a16="http://schemas.microsoft.com/office/drawing/2014/main" id="{BC2BC2F3-F984-1044-A217-2B3C6A962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200" y="3190331"/>
            <a:ext cx="1643063" cy="617538"/>
          </a:xfrm>
          <a:prstGeom prst="rect">
            <a:avLst/>
          </a:prstGeom>
          <a:solidFill>
            <a:schemeClr val="bg1"/>
          </a:solidFill>
          <a:ln w="3810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Solution</a:t>
            </a:r>
          </a:p>
        </p:txBody>
      </p:sp>
      <p:sp>
        <p:nvSpPr>
          <p:cNvPr id="110596" name="Rectangle 5">
            <a:extLst>
              <a:ext uri="{FF2B5EF4-FFF2-40B4-BE49-F238E27FC236}">
                <a16:creationId xmlns:a16="http://schemas.microsoft.com/office/drawing/2014/main" id="{5C7F5E2E-6EB8-2144-8434-F5CF7A614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207" y="4343400"/>
            <a:ext cx="8610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3600" dirty="0">
                <a:latin typeface="Times" pitchFamily="2" charset="0"/>
              </a:rPr>
              <a:t>The number of 1s in the default mask is 16 (class B).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10393692-4B7E-461D-A486-308A19D3F84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Text Box 2">
            <a:extLst>
              <a:ext uri="{FF2B5EF4-FFF2-40B4-BE49-F238E27FC236}">
                <a16:creationId xmlns:a16="http://schemas.microsoft.com/office/drawing/2014/main" id="{4AF77268-816B-CA43-BCD6-39B72B363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836613"/>
            <a:ext cx="3775075" cy="617537"/>
          </a:xfrm>
          <a:prstGeom prst="rect">
            <a:avLst/>
          </a:prstGeom>
          <a:solidFill>
            <a:schemeClr val="bg1"/>
          </a:solidFill>
          <a:ln w="3810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b="1" i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Solution (Continued)</a:t>
            </a:r>
          </a:p>
        </p:txBody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57A612BE-AD16-AE49-9048-0ED6EF9D7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981200"/>
            <a:ext cx="86106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ts val="700"/>
              </a:spcBef>
              <a:buClrTx/>
              <a:buFontTx/>
              <a:buNone/>
            </a:pPr>
            <a:r>
              <a:rPr lang="en-US" altLang="en-US" sz="3600" dirty="0">
                <a:latin typeface="Times" pitchFamily="2" charset="0"/>
              </a:rPr>
              <a:t>The company needs 1000 subnets. This number is not a power of 2. The next number that is a power of 2 is </a:t>
            </a:r>
            <a:r>
              <a:rPr lang="en-US" altLang="en-US" sz="3600" b="1" dirty="0">
                <a:solidFill>
                  <a:srgbClr val="FF0000"/>
                </a:solidFill>
                <a:latin typeface="Times" pitchFamily="2" charset="0"/>
              </a:rPr>
              <a:t>1024 (2</a:t>
            </a:r>
            <a:r>
              <a:rPr lang="en-US" altLang="en-US" sz="3600" b="1" baseline="30000" dirty="0">
                <a:solidFill>
                  <a:srgbClr val="FF0000"/>
                </a:solidFill>
                <a:latin typeface="Times" pitchFamily="2" charset="0"/>
              </a:rPr>
              <a:t>10</a:t>
            </a:r>
            <a:r>
              <a:rPr lang="en-US" altLang="en-US" sz="3600" b="1" dirty="0">
                <a:solidFill>
                  <a:srgbClr val="FF0000"/>
                </a:solidFill>
                <a:latin typeface="Times" pitchFamily="2" charset="0"/>
              </a:rPr>
              <a:t>). </a:t>
            </a:r>
            <a:r>
              <a:rPr lang="en-US" altLang="en-US" sz="3600" dirty="0">
                <a:latin typeface="Times" pitchFamily="2" charset="0"/>
              </a:rPr>
              <a:t>We need 10 more 1s in the subnet mask.</a:t>
            </a:r>
          </a:p>
          <a:p>
            <a:pPr algn="just" eaLnBrk="1" hangingPunct="1">
              <a:lnSpc>
                <a:spcPct val="100000"/>
              </a:lnSpc>
              <a:spcBef>
                <a:spcPts val="700"/>
              </a:spcBef>
              <a:buClrTx/>
              <a:buFontTx/>
              <a:buNone/>
            </a:pPr>
            <a:r>
              <a:rPr lang="en-US" altLang="en-US" sz="3600" dirty="0">
                <a:latin typeface="Times" pitchFamily="2" charset="0"/>
              </a:rPr>
              <a:t>The total number of 1s in the subnet mask is 26 (16 </a:t>
            </a:r>
            <a:r>
              <a:rPr lang="en-US" altLang="en-US" sz="3600" dirty="0">
                <a:latin typeface="Symbol" pitchFamily="2" charset="2"/>
              </a:rPr>
              <a:t>+</a:t>
            </a:r>
            <a:r>
              <a:rPr lang="en-US" altLang="en-US" sz="3600" dirty="0">
                <a:latin typeface="Times" pitchFamily="2" charset="0"/>
              </a:rPr>
              <a:t> 10).</a:t>
            </a:r>
          </a:p>
          <a:p>
            <a:pPr algn="just" eaLnBrk="1" hangingPunct="1">
              <a:lnSpc>
                <a:spcPct val="100000"/>
              </a:lnSpc>
              <a:spcBef>
                <a:spcPts val="700"/>
              </a:spcBef>
              <a:buClrTx/>
              <a:buFontTx/>
              <a:buNone/>
            </a:pPr>
            <a:r>
              <a:rPr lang="en-US" altLang="en-US" sz="3600" dirty="0">
                <a:latin typeface="Times" pitchFamily="2" charset="0"/>
              </a:rPr>
              <a:t>The total number of 0s is 6 (32 </a:t>
            </a:r>
            <a:r>
              <a:rPr lang="en-US" altLang="en-US" sz="3600" dirty="0">
                <a:latin typeface="Symbol" pitchFamily="2" charset="2"/>
              </a:rPr>
              <a:t>-</a:t>
            </a:r>
            <a:r>
              <a:rPr lang="en-US" altLang="en-US" sz="3600" dirty="0">
                <a:latin typeface="Times" pitchFamily="2" charset="0"/>
              </a:rPr>
              <a:t> 26).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25DAC1FC-83B9-4B4E-A12C-DA12A382DAE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5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3">
            <a:extLst>
              <a:ext uri="{FF2B5EF4-FFF2-40B4-BE49-F238E27FC236}">
                <a16:creationId xmlns:a16="http://schemas.microsoft.com/office/drawing/2014/main" id="{A6210D22-05B3-114C-AABE-6AE67DF29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57200"/>
            <a:ext cx="8610600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ts val="700"/>
              </a:spcBef>
              <a:buClrTx/>
              <a:buFontTx/>
              <a:buNone/>
            </a:pPr>
            <a:r>
              <a:rPr lang="en-US" altLang="en-US" sz="3600" dirty="0">
                <a:latin typeface="Times" pitchFamily="2" charset="0"/>
              </a:rPr>
              <a:t>The mask is</a:t>
            </a:r>
          </a:p>
          <a:p>
            <a:pPr algn="just" eaLnBrk="1" hangingPunct="1">
              <a:lnSpc>
                <a:spcPct val="100000"/>
              </a:lnSpc>
              <a:spcBef>
                <a:spcPts val="700"/>
              </a:spcBef>
              <a:buClrTx/>
              <a:buFontTx/>
              <a:buNone/>
            </a:pPr>
            <a:r>
              <a:rPr lang="en-US" altLang="en-US" sz="3600" b="1" dirty="0">
                <a:latin typeface="Times" pitchFamily="2" charset="0"/>
              </a:rPr>
              <a:t>    </a:t>
            </a:r>
          </a:p>
          <a:p>
            <a:pPr algn="just" eaLnBrk="1" hangingPunct="1">
              <a:lnSpc>
                <a:spcPct val="100000"/>
              </a:lnSpc>
              <a:spcBef>
                <a:spcPts val="700"/>
              </a:spcBef>
              <a:buClrTx/>
              <a:buFontTx/>
              <a:buNone/>
            </a:pPr>
            <a:r>
              <a:rPr lang="en-US" altLang="en-US" sz="3600" u="sng" dirty="0">
                <a:latin typeface="Times" pitchFamily="2" charset="0"/>
              </a:rPr>
              <a:t>11111111 11111111 11111111</a:t>
            </a:r>
            <a:r>
              <a:rPr lang="en-US" altLang="en-US" sz="3600" b="1" dirty="0">
                <a:latin typeface="Times" pitchFamily="2" charset="0"/>
              </a:rPr>
              <a:t> </a:t>
            </a:r>
            <a:r>
              <a:rPr lang="en-US" altLang="en-US" sz="3600" u="sng" dirty="0">
                <a:latin typeface="Times" pitchFamily="2" charset="0"/>
              </a:rPr>
              <a:t>11</a:t>
            </a:r>
            <a:r>
              <a:rPr lang="en-US" altLang="en-US" sz="3600" dirty="0">
                <a:latin typeface="Times" pitchFamily="2" charset="0"/>
              </a:rPr>
              <a:t>000000</a:t>
            </a:r>
          </a:p>
          <a:p>
            <a:pPr algn="just" eaLnBrk="1" hangingPunct="1">
              <a:lnSpc>
                <a:spcPct val="100000"/>
              </a:lnSpc>
              <a:spcBef>
                <a:spcPts val="700"/>
              </a:spcBef>
              <a:buClrTx/>
              <a:buFontTx/>
              <a:buNone/>
            </a:pPr>
            <a:r>
              <a:rPr lang="en-US" altLang="en-US" sz="3600" dirty="0">
                <a:latin typeface="Times" pitchFamily="2" charset="0"/>
              </a:rPr>
              <a:t>                                 or </a:t>
            </a:r>
          </a:p>
          <a:p>
            <a:pPr algn="just" eaLnBrk="1" hangingPunct="1">
              <a:lnSpc>
                <a:spcPct val="100000"/>
              </a:lnSpc>
              <a:spcBef>
                <a:spcPts val="700"/>
              </a:spcBef>
              <a:buClrTx/>
              <a:buFontTx/>
              <a:buNone/>
            </a:pPr>
            <a:r>
              <a:rPr lang="en-US" altLang="en-US" sz="3600" dirty="0">
                <a:latin typeface="Times" pitchFamily="2" charset="0"/>
              </a:rPr>
              <a:t>                    </a:t>
            </a:r>
            <a:r>
              <a:rPr lang="en-US" altLang="en-US" sz="3600" b="1" dirty="0">
                <a:latin typeface="Times" pitchFamily="2" charset="0"/>
              </a:rPr>
              <a:t>255.255.255.192.</a:t>
            </a:r>
          </a:p>
          <a:p>
            <a:pPr algn="just" eaLnBrk="1" hangingPunct="1">
              <a:lnSpc>
                <a:spcPct val="100000"/>
              </a:lnSpc>
              <a:spcBef>
                <a:spcPts val="700"/>
              </a:spcBef>
              <a:buClrTx/>
              <a:buFontTx/>
              <a:buNone/>
            </a:pPr>
            <a:r>
              <a:rPr lang="en-US" altLang="en-US" sz="3600" dirty="0">
                <a:latin typeface="Times" pitchFamily="2" charset="0"/>
              </a:rPr>
              <a:t>The number of subnets is 1024.</a:t>
            </a:r>
          </a:p>
          <a:p>
            <a:pPr algn="just" eaLnBrk="1" hangingPunct="1">
              <a:lnSpc>
                <a:spcPct val="100000"/>
              </a:lnSpc>
              <a:spcBef>
                <a:spcPts val="700"/>
              </a:spcBef>
              <a:buClrTx/>
              <a:buFontTx/>
              <a:buNone/>
            </a:pPr>
            <a:r>
              <a:rPr lang="en-US" altLang="en-US" sz="3600" dirty="0">
                <a:latin typeface="Times" pitchFamily="2" charset="0"/>
              </a:rPr>
              <a:t>The number of addresses in each subnet is 2</a:t>
            </a:r>
            <a:r>
              <a:rPr lang="en-US" altLang="en-US" sz="3600" baseline="30000" dirty="0">
                <a:latin typeface="Times" pitchFamily="2" charset="0"/>
              </a:rPr>
              <a:t>6</a:t>
            </a:r>
            <a:r>
              <a:rPr lang="en-US" altLang="en-US" sz="3600" dirty="0">
                <a:latin typeface="Times" pitchFamily="2" charset="0"/>
              </a:rPr>
              <a:t> (6 is the number of 0s) or 64.</a:t>
            </a:r>
          </a:p>
          <a:p>
            <a:pPr algn="just" eaLnBrk="1" hangingPunct="1">
              <a:lnSpc>
                <a:spcPct val="100000"/>
              </a:lnSpc>
              <a:spcBef>
                <a:spcPts val="700"/>
              </a:spcBef>
              <a:buClrTx/>
              <a:buFontTx/>
              <a:buNone/>
            </a:pPr>
            <a:r>
              <a:rPr lang="en-US" altLang="en-US" sz="3600" dirty="0">
                <a:latin typeface="Times" pitchFamily="2" charset="0"/>
              </a:rPr>
              <a:t>See next slide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45D48F04-3A88-4618-954D-C65B7E70905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62" y="898395"/>
            <a:ext cx="7302875" cy="50612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27272"/>
            <a:ext cx="3962400" cy="18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700"/>
              </a:spcBef>
            </a:pPr>
            <a:r>
              <a:rPr lang="en-US" altLang="en-US" u="sng" dirty="0">
                <a:latin typeface="Times" pitchFamily="2" charset="0"/>
              </a:rPr>
              <a:t>11111111 11111111 11111111</a:t>
            </a:r>
            <a:r>
              <a:rPr lang="en-US" altLang="en-US" b="1" dirty="0">
                <a:latin typeface="Times" pitchFamily="2" charset="0"/>
              </a:rPr>
              <a:t> </a:t>
            </a:r>
            <a:r>
              <a:rPr lang="en-US" altLang="en-US" u="sng" dirty="0">
                <a:latin typeface="Times" pitchFamily="2" charset="0"/>
              </a:rPr>
              <a:t>11</a:t>
            </a:r>
            <a:r>
              <a:rPr lang="en-US" altLang="en-US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" pitchFamily="2" charset="0"/>
              </a:rPr>
              <a:t>000000</a:t>
            </a:r>
          </a:p>
          <a:p>
            <a:pPr algn="just">
              <a:spcBef>
                <a:spcPts val="700"/>
              </a:spcBef>
            </a:pPr>
            <a:r>
              <a:rPr lang="en-US" altLang="en-US" dirty="0">
                <a:latin typeface="Times" pitchFamily="2" charset="0"/>
              </a:rPr>
              <a:t>                                 or </a:t>
            </a:r>
          </a:p>
          <a:p>
            <a:pPr algn="just">
              <a:spcBef>
                <a:spcPts val="700"/>
              </a:spcBef>
            </a:pPr>
            <a:r>
              <a:rPr lang="en-US" altLang="en-US" dirty="0">
                <a:latin typeface="Times" pitchFamily="2" charset="0"/>
              </a:rPr>
              <a:t>                    </a:t>
            </a:r>
            <a:r>
              <a:rPr lang="en-US" altLang="en-US" b="1" dirty="0" smtClean="0">
                <a:latin typeface="Times" pitchFamily="2" charset="0"/>
              </a:rPr>
              <a:t>255.255.255.192</a:t>
            </a:r>
          </a:p>
          <a:p>
            <a:pPr algn="just">
              <a:spcBef>
                <a:spcPts val="700"/>
              </a:spcBef>
            </a:pPr>
            <a:endParaRPr lang="en-US" b="1" dirty="0">
              <a:latin typeface="Times" pitchFamily="2" charset="0"/>
            </a:endParaRPr>
          </a:p>
          <a:p>
            <a:pPr algn="ctr">
              <a:spcBef>
                <a:spcPts val="700"/>
              </a:spcBef>
            </a:pPr>
            <a:r>
              <a:rPr lang="en-US" b="1" dirty="0" smtClean="0">
                <a:latin typeface="Times" pitchFamily="2" charset="0"/>
              </a:rPr>
              <a:t>2^6=64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89D02E01-AA8A-401C-8921-1E42442A8DB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2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3">
            <a:extLst>
              <a:ext uri="{FF2B5EF4-FFF2-40B4-BE49-F238E27FC236}">
                <a16:creationId xmlns:a16="http://schemas.microsoft.com/office/drawing/2014/main" id="{E956B0B2-093C-7546-A809-C465116F4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295400"/>
            <a:ext cx="683736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Text Box 4">
            <a:extLst>
              <a:ext uri="{FF2B5EF4-FFF2-40B4-BE49-F238E27FC236}">
                <a16:creationId xmlns:a16="http://schemas.microsoft.com/office/drawing/2014/main" id="{239C276C-2091-7743-AAAE-6F4F003A7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7200" y="190842"/>
            <a:ext cx="57278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200" b="1" cap="small" dirty="0">
                <a:solidFill>
                  <a:schemeClr val="hlink"/>
                </a:solidFill>
                <a:latin typeface="Times New Roman" panose="02020603050405020304" pitchFamily="18" charset="0"/>
              </a:rPr>
              <a:t>Variable-length </a:t>
            </a:r>
            <a:r>
              <a:rPr lang="en-US" altLang="en-US" sz="3200" b="1" cap="small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subnetting</a:t>
            </a:r>
            <a:endParaRPr lang="en-US" altLang="en-US" sz="3200" b="1" cap="small" dirty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D03AD268-8891-42B3-A540-DC6E3953209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23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3">
            <a:extLst>
              <a:ext uri="{FF2B5EF4-FFF2-40B4-BE49-F238E27FC236}">
                <a16:creationId xmlns:a16="http://schemas.microsoft.com/office/drawing/2014/main" id="{99BF41D4-D06C-564A-A3B5-E8E5AA37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57500"/>
            <a:ext cx="7440613" cy="9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3" name="Text Box 4">
            <a:extLst>
              <a:ext uri="{FF2B5EF4-FFF2-40B4-BE49-F238E27FC236}">
                <a16:creationId xmlns:a16="http://schemas.microsoft.com/office/drawing/2014/main" id="{3F2DEBE9-8B29-0D46-953E-26427D30A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238" y="981075"/>
            <a:ext cx="41227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2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Variable-length blocks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85219CC-135F-454E-BCDF-96B70CA4C07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6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04F4C-AA04-C941-BBFF-51A8E4F34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Variable-Length Subnet Masks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286EF-365F-8640-A0C7-6AA8C7024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Variable-Length Subnet Masks –VLSM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ABCB7-2BA0-4444-859D-A4EA50FF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1860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F2B8E7-793D-B54D-A130-0421020BED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600" y="4752474"/>
            <a:ext cx="5016500" cy="498992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935345B2-7C31-3649-B6CE-1CC0E34C4E02}"/>
              </a:ext>
            </a:extLst>
          </p:cNvPr>
          <p:cNvSpPr/>
          <p:nvPr/>
        </p:nvSpPr>
        <p:spPr>
          <a:xfrm rot="10800000">
            <a:off x="2819400" y="3352800"/>
            <a:ext cx="381000" cy="533400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A3E7F0D2-62C3-3547-8D66-9583548D98BB}"/>
              </a:ext>
            </a:extLst>
          </p:cNvPr>
          <p:cNvSpPr/>
          <p:nvPr/>
        </p:nvSpPr>
        <p:spPr>
          <a:xfrm rot="10800000">
            <a:off x="5486401" y="3505200"/>
            <a:ext cx="381000" cy="533400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6BA66-54BF-614A-BA01-A3950AE81047}"/>
              </a:ext>
            </a:extLst>
          </p:cNvPr>
          <p:cNvSpPr/>
          <p:nvPr/>
        </p:nvSpPr>
        <p:spPr>
          <a:xfrm>
            <a:off x="426720" y="3182112"/>
            <a:ext cx="1600200" cy="381000"/>
          </a:xfrm>
          <a:prstGeom prst="rect">
            <a:avLst/>
          </a:prstGeom>
          <a:solidFill>
            <a:srgbClr val="FFFF00">
              <a:alpha val="1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26BA66-54BF-614A-BA01-A3950AE81047}"/>
              </a:ext>
            </a:extLst>
          </p:cNvPr>
          <p:cNvSpPr/>
          <p:nvPr/>
        </p:nvSpPr>
        <p:spPr>
          <a:xfrm>
            <a:off x="6705600" y="2804160"/>
            <a:ext cx="1600200" cy="381000"/>
          </a:xfrm>
          <a:prstGeom prst="rect">
            <a:avLst/>
          </a:prstGeom>
          <a:solidFill>
            <a:srgbClr val="FFFF00">
              <a:alpha val="1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26BA66-54BF-614A-BA01-A3950AE81047}"/>
              </a:ext>
            </a:extLst>
          </p:cNvPr>
          <p:cNvSpPr/>
          <p:nvPr/>
        </p:nvSpPr>
        <p:spPr>
          <a:xfrm>
            <a:off x="3498850" y="2444496"/>
            <a:ext cx="1600200" cy="381000"/>
          </a:xfrm>
          <a:prstGeom prst="rect">
            <a:avLst/>
          </a:prstGeom>
          <a:solidFill>
            <a:srgbClr val="FFFF00">
              <a:alpha val="1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26BA66-54BF-614A-BA01-A3950AE81047}"/>
              </a:ext>
            </a:extLst>
          </p:cNvPr>
          <p:cNvSpPr/>
          <p:nvPr/>
        </p:nvSpPr>
        <p:spPr>
          <a:xfrm>
            <a:off x="3610355" y="3545545"/>
            <a:ext cx="1600200" cy="381000"/>
          </a:xfrm>
          <a:prstGeom prst="rect">
            <a:avLst/>
          </a:prstGeom>
          <a:solidFill>
            <a:srgbClr val="FFFF00">
              <a:alpha val="1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BD59F5C7-B5CE-4CE5-AC5E-AE886638629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65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7314C-E771-B547-AFAF-86C3B888F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Variable-Length Subnet Masks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CF8355-32B1-E949-854F-23AF44A4E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2733"/>
            <a:ext cx="9144000" cy="419946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0FC1C403-142F-41ED-A6C1-5108C62CB66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7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>
            <a:extLst>
              <a:ext uri="{FF2B5EF4-FFF2-40B4-BE49-F238E27FC236}">
                <a16:creationId xmlns:a16="http://schemas.microsoft.com/office/drawing/2014/main" id="{2EEFEAB2-88A8-7743-891C-E28F435B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38305"/>
            <a:ext cx="7080250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 Box 4">
            <a:extLst>
              <a:ext uri="{FF2B5EF4-FFF2-40B4-BE49-F238E27FC236}">
                <a16:creationId xmlns:a16="http://schemas.microsoft.com/office/drawing/2014/main" id="{6BFC3DF5-EC17-7844-B27A-EF92E1268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537" y="152400"/>
            <a:ext cx="907120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4000" b="1" cap="small" dirty="0">
                <a:latin typeface="Times New Roman" panose="02020603050405020304" pitchFamily="18" charset="0"/>
              </a:rPr>
              <a:t>Finding the class in binary notation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4FFC3A3D-3B8A-4488-A390-93A692B366E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04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B84CE-A089-2342-8590-31195494B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Variable-Length Subnet Masks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05BE2-53E0-664B-8C4F-9DB9A575B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8229600" cy="33506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3C5231-05FF-F540-BCE7-212590E9179D}"/>
              </a:ext>
            </a:extLst>
          </p:cNvPr>
          <p:cNvSpPr/>
          <p:nvPr/>
        </p:nvSpPr>
        <p:spPr>
          <a:xfrm>
            <a:off x="1752600" y="5285784"/>
            <a:ext cx="5638800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Helvetica" pitchFamily="2" charset="0"/>
              </a:rPr>
              <a:t>If you use any addresses from a subnet, that subnet should not be further </a:t>
            </a:r>
            <a:r>
              <a:rPr lang="en-US" dirty="0" err="1">
                <a:latin typeface="Helvetica" pitchFamily="2" charset="0"/>
              </a:rPr>
              <a:t>subnetted</a:t>
            </a:r>
            <a:r>
              <a:rPr lang="en-US" dirty="0">
                <a:latin typeface="Helvetica" pitchFamily="2" charset="0"/>
              </a:rPr>
              <a:t>.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26BA66-54BF-614A-BA01-A3950AE81047}"/>
              </a:ext>
            </a:extLst>
          </p:cNvPr>
          <p:cNvSpPr/>
          <p:nvPr/>
        </p:nvSpPr>
        <p:spPr>
          <a:xfrm>
            <a:off x="2819400" y="1828800"/>
            <a:ext cx="1447800" cy="381000"/>
          </a:xfrm>
          <a:prstGeom prst="rect">
            <a:avLst/>
          </a:prstGeom>
          <a:solidFill>
            <a:srgbClr val="FFFF00">
              <a:alpha val="1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4F8F7E7-074A-42F4-B0F9-B79A9274F5B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1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E05BE2-53E0-664B-8C4F-9DB9A575B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6957"/>
            <a:ext cx="8229600" cy="3350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D90E00-ACD0-434C-AD0D-5779FC8E5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72339"/>
            <a:ext cx="4724400" cy="1562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26BA66-54BF-614A-BA01-A3950AE81047}"/>
              </a:ext>
            </a:extLst>
          </p:cNvPr>
          <p:cNvSpPr/>
          <p:nvPr/>
        </p:nvSpPr>
        <p:spPr>
          <a:xfrm>
            <a:off x="2743200" y="152400"/>
            <a:ext cx="1447800" cy="381000"/>
          </a:xfrm>
          <a:prstGeom prst="rect">
            <a:avLst/>
          </a:prstGeom>
          <a:solidFill>
            <a:srgbClr val="FFFF00">
              <a:alpha val="1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6BA66-54BF-614A-BA01-A3950AE81047}"/>
              </a:ext>
            </a:extLst>
          </p:cNvPr>
          <p:cNvSpPr/>
          <p:nvPr/>
        </p:nvSpPr>
        <p:spPr>
          <a:xfrm>
            <a:off x="838200" y="4426048"/>
            <a:ext cx="2133600" cy="381000"/>
          </a:xfrm>
          <a:prstGeom prst="rect">
            <a:avLst/>
          </a:prstGeom>
          <a:solidFill>
            <a:srgbClr val="FFFF00">
              <a:alpha val="1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26BA66-54BF-614A-BA01-A3950AE81047}"/>
              </a:ext>
            </a:extLst>
          </p:cNvPr>
          <p:cNvSpPr/>
          <p:nvPr/>
        </p:nvSpPr>
        <p:spPr>
          <a:xfrm>
            <a:off x="3093720" y="4426048"/>
            <a:ext cx="2316480" cy="381000"/>
          </a:xfrm>
          <a:prstGeom prst="rect">
            <a:avLst/>
          </a:prstGeom>
          <a:solidFill>
            <a:srgbClr val="FFFF00">
              <a:alpha val="1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AD0903EF-B621-462C-9928-CB72A7001B1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9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5B6C-8631-204E-88C9-CA1616D76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90801"/>
            <a:ext cx="8229600" cy="3657600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For the left LAN, </a:t>
            </a:r>
            <a:r>
              <a:rPr lang="en-US" sz="2400" b="1" dirty="0"/>
              <a:t>150</a:t>
            </a:r>
            <a:r>
              <a:rPr lang="en-US" sz="2400" dirty="0"/>
              <a:t> addresses are needed;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rounding up to the next power of 2 gives 256.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Because 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en-US" sz="2400" baseline="300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8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 = 256, 8 host </a:t>
            </a:r>
            <a:r>
              <a:rPr lang="en-US" sz="2400" dirty="0"/>
              <a:t>bits are needed.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For the other two LANs, 100 addresses are needed;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 rounding up to the next power of 2 gives 128.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Because 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en-US" sz="2400" baseline="300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7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 = 128, 7 host</a:t>
            </a:r>
            <a:r>
              <a:rPr lang="en-US" sz="2400" dirty="0"/>
              <a:t> bits are needed for each LAN.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 The WANs require 2 host bits each.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9D665F-2A75-AE42-A9CD-710D41E0DB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30778"/>
            <a:ext cx="5796546" cy="23600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26BA66-54BF-614A-BA01-A3950AE81047}"/>
              </a:ext>
            </a:extLst>
          </p:cNvPr>
          <p:cNvSpPr/>
          <p:nvPr/>
        </p:nvSpPr>
        <p:spPr>
          <a:xfrm>
            <a:off x="1551432" y="1600200"/>
            <a:ext cx="1447800" cy="381000"/>
          </a:xfrm>
          <a:prstGeom prst="rect">
            <a:avLst/>
          </a:prstGeom>
          <a:solidFill>
            <a:srgbClr val="FFFF00">
              <a:alpha val="1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26BA66-54BF-614A-BA01-A3950AE81047}"/>
              </a:ext>
            </a:extLst>
          </p:cNvPr>
          <p:cNvSpPr/>
          <p:nvPr/>
        </p:nvSpPr>
        <p:spPr>
          <a:xfrm>
            <a:off x="5908173" y="2203704"/>
            <a:ext cx="1447800" cy="381000"/>
          </a:xfrm>
          <a:prstGeom prst="rect">
            <a:avLst/>
          </a:prstGeom>
          <a:solidFill>
            <a:srgbClr val="FFFF00">
              <a:alpha val="1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26BA66-54BF-614A-BA01-A3950AE81047}"/>
              </a:ext>
            </a:extLst>
          </p:cNvPr>
          <p:cNvSpPr/>
          <p:nvPr/>
        </p:nvSpPr>
        <p:spPr>
          <a:xfrm>
            <a:off x="5890460" y="836241"/>
            <a:ext cx="1447800" cy="381000"/>
          </a:xfrm>
          <a:prstGeom prst="rect">
            <a:avLst/>
          </a:prstGeom>
          <a:solidFill>
            <a:srgbClr val="FFFF00">
              <a:alpha val="1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26BA66-54BF-614A-BA01-A3950AE81047}"/>
              </a:ext>
            </a:extLst>
          </p:cNvPr>
          <p:cNvSpPr/>
          <p:nvPr/>
        </p:nvSpPr>
        <p:spPr>
          <a:xfrm>
            <a:off x="3352800" y="1452372"/>
            <a:ext cx="2057400" cy="528828"/>
          </a:xfrm>
          <a:prstGeom prst="rect">
            <a:avLst/>
          </a:prstGeom>
          <a:solidFill>
            <a:schemeClr val="accent2">
              <a:alpha val="13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D659B1C9-68DA-4CA4-9B62-044E4FD0921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3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8A570-4641-5740-B2D0-6433165F2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221" y="381001"/>
            <a:ext cx="8229600" cy="15240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 Because at most 8 host bits are needed, the </a:t>
            </a:r>
            <a:r>
              <a:rPr lang="en-US" sz="24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10.5.16.0/20 </a:t>
            </a:r>
            <a:r>
              <a:rPr lang="en-US" sz="2400" dirty="0"/>
              <a:t>address can be further </a:t>
            </a:r>
            <a:r>
              <a:rPr lang="en-US" sz="2400" dirty="0" err="1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subnetted</a:t>
            </a:r>
            <a:r>
              <a:rPr lang="en-US" sz="24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into sixteen /24 </a:t>
            </a:r>
            <a:r>
              <a:rPr lang="en-US" sz="2400" dirty="0"/>
              <a:t>subnets (</a:t>
            </a:r>
            <a:r>
              <a:rPr lang="en-US" sz="24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leaving 8 host bits</a:t>
            </a:r>
            <a:r>
              <a:rPr lang="en-US" sz="2400" dirty="0"/>
              <a:t>)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8695A-3435-9541-AF97-AC940B40F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01966"/>
            <a:ext cx="7086600" cy="45036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26BA66-54BF-614A-BA01-A3950AE81047}"/>
              </a:ext>
            </a:extLst>
          </p:cNvPr>
          <p:cNvSpPr/>
          <p:nvPr/>
        </p:nvSpPr>
        <p:spPr>
          <a:xfrm>
            <a:off x="1371600" y="4495800"/>
            <a:ext cx="7086600" cy="228600"/>
          </a:xfrm>
          <a:prstGeom prst="rect">
            <a:avLst/>
          </a:prstGeom>
          <a:solidFill>
            <a:srgbClr val="FFFF00">
              <a:alpha val="1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D4D385-57DA-E34A-AF8A-702A0D39CC4C}"/>
              </a:ext>
            </a:extLst>
          </p:cNvPr>
          <p:cNvSpPr/>
          <p:nvPr/>
        </p:nvSpPr>
        <p:spPr>
          <a:xfrm>
            <a:off x="1371600" y="4772526"/>
            <a:ext cx="7086600" cy="228600"/>
          </a:xfrm>
          <a:prstGeom prst="rect">
            <a:avLst/>
          </a:prstGeom>
          <a:solidFill>
            <a:srgbClr val="FFFF00">
              <a:alpha val="1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26BA66-54BF-614A-BA01-A3950AE81047}"/>
              </a:ext>
            </a:extLst>
          </p:cNvPr>
          <p:cNvSpPr/>
          <p:nvPr/>
        </p:nvSpPr>
        <p:spPr>
          <a:xfrm>
            <a:off x="1371600" y="3276600"/>
            <a:ext cx="4803648" cy="457200"/>
          </a:xfrm>
          <a:prstGeom prst="rect">
            <a:avLst/>
          </a:prstGeom>
          <a:solidFill>
            <a:schemeClr val="accent2">
              <a:alpha val="13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7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9F61FE-9E1D-C143-8F24-EBCE50D84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685800"/>
            <a:ext cx="8229600" cy="2566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F17DBB-6C5B-EA48-AA30-B84F46C2E2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48" b="-9182"/>
          <a:stretch/>
        </p:blipFill>
        <p:spPr>
          <a:xfrm>
            <a:off x="0" y="1027863"/>
            <a:ext cx="3931920" cy="3657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B46F59-87C0-4845-A784-D686474A8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0400"/>
            <a:ext cx="9144000" cy="34235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26BA66-54BF-614A-BA01-A3950AE81047}"/>
              </a:ext>
            </a:extLst>
          </p:cNvPr>
          <p:cNvSpPr/>
          <p:nvPr/>
        </p:nvSpPr>
        <p:spPr>
          <a:xfrm>
            <a:off x="381000" y="1768171"/>
            <a:ext cx="2057400" cy="528828"/>
          </a:xfrm>
          <a:prstGeom prst="rect">
            <a:avLst/>
          </a:prstGeom>
          <a:solidFill>
            <a:schemeClr val="accent2">
              <a:alpha val="13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3A3B201A-D195-4B3E-B575-21215067339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8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92B66C-409A-FA46-AEB2-90C293862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752" y="469703"/>
            <a:ext cx="6671048" cy="3797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F5FAF8-D99B-AE41-9E44-7CDC73CAA5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237330"/>
            <a:ext cx="7162800" cy="233900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9E1316E0-D0D6-4F50-A31A-A65E8768352B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893" y="32359"/>
            <a:ext cx="1894118" cy="2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0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A643-3DC8-974B-89F1-2B773B98D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Submission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BC0FB0D-9895-4444-AEEB-FBC91BE18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87870"/>
            <a:ext cx="8229600" cy="335062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DC368D-AC81-654C-B615-24CD0FEE9030}"/>
              </a:ext>
            </a:extLst>
          </p:cNvPr>
          <p:cNvCxnSpPr>
            <a:cxnSpLocks/>
          </p:cNvCxnSpPr>
          <p:nvPr/>
        </p:nvCxnSpPr>
        <p:spPr>
          <a:xfrm>
            <a:off x="838200" y="4419600"/>
            <a:ext cx="1447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C383F1-90DE-DA41-8446-65F22B37FA79}"/>
              </a:ext>
            </a:extLst>
          </p:cNvPr>
          <p:cNvSpPr txBox="1"/>
          <p:nvPr/>
        </p:nvSpPr>
        <p:spPr>
          <a:xfrm>
            <a:off x="834189" y="4607769"/>
            <a:ext cx="152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100 addresses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CED8D0-42BA-2D47-9134-E00CF6417F1E}"/>
              </a:ext>
            </a:extLst>
          </p:cNvPr>
          <p:cNvCxnSpPr>
            <a:cxnSpLocks/>
          </p:cNvCxnSpPr>
          <p:nvPr/>
        </p:nvCxnSpPr>
        <p:spPr>
          <a:xfrm>
            <a:off x="6938211" y="3240831"/>
            <a:ext cx="1447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D8BFB28-A643-A847-AD05-354A3EE1C394}"/>
              </a:ext>
            </a:extLst>
          </p:cNvPr>
          <p:cNvSpPr txBox="1"/>
          <p:nvPr/>
        </p:nvSpPr>
        <p:spPr>
          <a:xfrm>
            <a:off x="6934200" y="3429000"/>
            <a:ext cx="152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150 addresses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D9E46A-2247-DD47-B41C-E86DA69C6AF1}"/>
              </a:ext>
            </a:extLst>
          </p:cNvPr>
          <p:cNvCxnSpPr>
            <a:cxnSpLocks/>
          </p:cNvCxnSpPr>
          <p:nvPr/>
        </p:nvCxnSpPr>
        <p:spPr>
          <a:xfrm>
            <a:off x="6905957" y="5205254"/>
            <a:ext cx="14478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D5EBE1-6D9F-4148-8A83-E53571C7DE01}"/>
              </a:ext>
            </a:extLst>
          </p:cNvPr>
          <p:cNvSpPr txBox="1"/>
          <p:nvPr/>
        </p:nvSpPr>
        <p:spPr>
          <a:xfrm>
            <a:off x="6901946" y="5393423"/>
            <a:ext cx="152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150 addresses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4EE2395F-E8AD-4E54-B112-E242BD2E61F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56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 IP Block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81200"/>
            <a:ext cx="8229600" cy="264920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6D223ED5-3B07-4075-B195-DA270A02A61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66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>
            <a:extLst>
              <a:ext uri="{FF2B5EF4-FFF2-40B4-BE49-F238E27FC236}">
                <a16:creationId xmlns:a16="http://schemas.microsoft.com/office/drawing/2014/main" id="{B3094A15-2FB4-504E-82F4-2C5B59B83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27375"/>
            <a:ext cx="7089775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 Box 4">
            <a:extLst>
              <a:ext uri="{FF2B5EF4-FFF2-40B4-BE49-F238E27FC236}">
                <a16:creationId xmlns:a16="http://schemas.microsoft.com/office/drawing/2014/main" id="{40F7AE13-C87D-D748-8FB0-6E8A562C9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82" y="228600"/>
            <a:ext cx="844423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4400" b="1" cap="small" dirty="0">
                <a:latin typeface="Calibri" panose="020F0502020204030204" pitchFamily="34" charset="0"/>
                <a:cs typeface="Calibri" panose="020F0502020204030204" pitchFamily="34" charset="0"/>
              </a:rPr>
              <a:t>Finding the class in decimal notation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4FA462-AE96-0E4D-A71C-6740E9219F65}"/>
              </a:ext>
            </a:extLst>
          </p:cNvPr>
          <p:cNvSpPr/>
          <p:nvPr/>
        </p:nvSpPr>
        <p:spPr>
          <a:xfrm>
            <a:off x="438782" y="1030892"/>
            <a:ext cx="4572000" cy="369332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b="1" dirty="0">
                <a:latin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r>
              <a:rPr lang="en-US" altLang="en-US" dirty="0">
                <a:latin typeface="Arial" panose="020B0604020202020204" pitchFamily="34" charset="0"/>
              </a:rPr>
              <a:t>0000000            </a:t>
            </a:r>
            <a:r>
              <a:rPr lang="en-US" altLang="en-US" dirty="0">
                <a:latin typeface="Arial" panose="020B0604020202020204" pitchFamily="34" charset="0"/>
                <a:sym typeface="Wingdings" pitchFamily="2" charset="2"/>
              </a:rPr>
              <a:t> 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r>
              <a:rPr lang="en-US" altLang="en-US" dirty="0">
                <a:latin typeface="Arial" panose="020B0604020202020204" pitchFamily="34" charset="0"/>
              </a:rPr>
              <a:t>1111111 (127)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3C61AA-90F5-D648-8188-FB4B4FD63AFE}"/>
              </a:ext>
            </a:extLst>
          </p:cNvPr>
          <p:cNvSpPr/>
          <p:nvPr/>
        </p:nvSpPr>
        <p:spPr>
          <a:xfrm>
            <a:off x="438782" y="1467946"/>
            <a:ext cx="4572000" cy="369332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b="1" dirty="0">
                <a:latin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1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r>
              <a:rPr lang="en-US" altLang="en-US" dirty="0">
                <a:latin typeface="Arial" panose="020B0604020202020204" pitchFamily="34" charset="0"/>
              </a:rPr>
              <a:t>000000 (128)  </a:t>
            </a:r>
            <a:r>
              <a:rPr lang="en-US" altLang="en-US" dirty="0">
                <a:latin typeface="Arial" panose="020B0604020202020204" pitchFamily="34" charset="0"/>
                <a:sym typeface="Wingdings" pitchFamily="2" charset="2"/>
              </a:rPr>
              <a:t> 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1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r>
              <a:rPr lang="en-US" altLang="en-US" dirty="0">
                <a:latin typeface="Arial" panose="020B0604020202020204" pitchFamily="34" charset="0"/>
              </a:rPr>
              <a:t>111111 (191)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A0B396EA-F11C-0D40-BD36-CAA6D5F1DD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05400" y="888166"/>
            <a:ext cx="1828800" cy="210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3FD52C-173E-AA46-AE41-5232857D247A}"/>
              </a:ext>
            </a:extLst>
          </p:cNvPr>
          <p:cNvSpPr/>
          <p:nvPr/>
        </p:nvSpPr>
        <p:spPr>
          <a:xfrm>
            <a:off x="438782" y="1921583"/>
            <a:ext cx="4572000" cy="369332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b="1" dirty="0">
                <a:latin typeface="Arial" panose="020B0604020202020204" pitchFamily="34" charset="0"/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11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r>
              <a:rPr lang="en-US" altLang="en-US" dirty="0">
                <a:latin typeface="Arial" panose="020B0604020202020204" pitchFamily="34" charset="0"/>
              </a:rPr>
              <a:t>00000 (192)  </a:t>
            </a:r>
            <a:r>
              <a:rPr lang="en-US" altLang="en-US" dirty="0">
                <a:latin typeface="Arial" panose="020B0604020202020204" pitchFamily="34" charset="0"/>
                <a:sym typeface="Wingdings" pitchFamily="2" charset="2"/>
              </a:rPr>
              <a:t> 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  <a:sym typeface="Wingdings" pitchFamily="2" charset="2"/>
              </a:rPr>
              <a:t>11</a:t>
            </a:r>
            <a:r>
              <a:rPr lang="en-US" altLang="en-US" dirty="0">
                <a:solidFill>
                  <a:srgbClr val="FF0000"/>
                </a:solidFill>
                <a:latin typeface="Arial" panose="020B0604020202020204" pitchFamily="34" charset="0"/>
              </a:rPr>
              <a:t>0</a:t>
            </a:r>
            <a:r>
              <a:rPr lang="en-US" altLang="en-US" dirty="0">
                <a:latin typeface="Arial" panose="020B0604020202020204" pitchFamily="34" charset="0"/>
              </a:rPr>
              <a:t>11111 (223)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741AB476-E590-4258-9CD1-AAC5CAE1EA4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98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3">
            <a:extLst>
              <a:ext uri="{FF2B5EF4-FFF2-40B4-BE49-F238E27FC236}">
                <a16:creationId xmlns:a16="http://schemas.microsoft.com/office/drawing/2014/main" id="{E8A82427-5154-9741-9924-2E4FBE59D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57400"/>
            <a:ext cx="8886825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ext Box 4">
            <a:extLst>
              <a:ext uri="{FF2B5EF4-FFF2-40B4-BE49-F238E27FC236}">
                <a16:creationId xmlns:a16="http://schemas.microsoft.com/office/drawing/2014/main" id="{972C4625-876F-A04C-B474-7B66BDDB0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608" y="152400"/>
            <a:ext cx="468038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4400" b="1" cap="small" dirty="0" err="1">
                <a:latin typeface="Times New Roman" panose="02020603050405020304" pitchFamily="18" charset="0"/>
              </a:rPr>
              <a:t>Netid</a:t>
            </a:r>
            <a:r>
              <a:rPr lang="en-US" altLang="en-US" sz="4400" b="1" cap="small" dirty="0">
                <a:latin typeface="Times New Roman" panose="02020603050405020304" pitchFamily="18" charset="0"/>
              </a:rPr>
              <a:t> and </a:t>
            </a:r>
            <a:r>
              <a:rPr lang="en-US" altLang="en-US" sz="4400" b="1" cap="small" dirty="0" err="1">
                <a:latin typeface="Times New Roman" panose="02020603050405020304" pitchFamily="18" charset="0"/>
              </a:rPr>
              <a:t>hostid</a:t>
            </a:r>
            <a:endParaRPr lang="en-US" altLang="en-US" sz="4400" b="1" cap="small" dirty="0">
              <a:latin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46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BC44D4-CD8D-424D-AD31-1AE7B9DC2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95400" y="1846618"/>
            <a:ext cx="7081200" cy="78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CB9C2B-7C13-B94A-B01D-83EB38991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71600" y="2702752"/>
            <a:ext cx="7081200" cy="835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54B90954-A300-2C42-AB55-A50C375AF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95400" y="990600"/>
            <a:ext cx="7081200" cy="856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lowchart: Magnetic Disk 4"/>
          <p:cNvSpPr/>
          <p:nvPr/>
        </p:nvSpPr>
        <p:spPr>
          <a:xfrm>
            <a:off x="3699164" y="4800600"/>
            <a:ext cx="1600200" cy="45720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Router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1752600" y="3352800"/>
            <a:ext cx="609600" cy="33528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299364" y="4038600"/>
            <a:ext cx="2320636" cy="990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99364" y="5029200"/>
            <a:ext cx="23206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99364" y="5029200"/>
            <a:ext cx="2168236" cy="1143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5432388"/>
            <a:ext cx="3276600" cy="11249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extBox 1"/>
          <p:cNvSpPr txBox="1"/>
          <p:nvPr/>
        </p:nvSpPr>
        <p:spPr>
          <a:xfrm rot="20272071">
            <a:off x="5472104" y="4209343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600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73.X.X.X</a:t>
            </a:r>
            <a:endParaRPr lang="en-US" spc="600" dirty="0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CA970E3D-2FE2-47DB-A212-6B948096CFE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80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1" y="228600"/>
            <a:ext cx="4663440" cy="17294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95"/>
          <a:stretch/>
        </p:blipFill>
        <p:spPr>
          <a:xfrm>
            <a:off x="228592" y="2041340"/>
            <a:ext cx="4663440" cy="17787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591" y="3962400"/>
            <a:ext cx="4663440" cy="20806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219200"/>
            <a:ext cx="3217954" cy="4102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77EDBCD3-C9E9-4D0A-BB9C-D5C32A176A3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8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AutoShape 2">
            <a:extLst>
              <a:ext uri="{FF2B5EF4-FFF2-40B4-BE49-F238E27FC236}">
                <a16:creationId xmlns:a16="http://schemas.microsoft.com/office/drawing/2014/main" id="{C79AA796-CE53-074D-BF43-6F3A9A195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219200"/>
            <a:ext cx="8534400" cy="4419600"/>
          </a:xfrm>
          <a:prstGeom prst="verticalScroll">
            <a:avLst>
              <a:gd name="adj" fmla="val 125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2983145D-58A0-9145-9461-2ADA35FCB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050" y="3352800"/>
            <a:ext cx="38496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4400" b="1">
                <a:latin typeface="Times" pitchFamily="2" charset="0"/>
              </a:rPr>
              <a:t>SUBNETTING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30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3">
            <a:extLst>
              <a:ext uri="{FF2B5EF4-FFF2-40B4-BE49-F238E27FC236}">
                <a16:creationId xmlns:a16="http://schemas.microsoft.com/office/drawing/2014/main" id="{093E4F58-857E-0549-B1BE-08B9A0056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708275"/>
            <a:ext cx="5162550" cy="333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Text Box 4">
            <a:extLst>
              <a:ext uri="{FF2B5EF4-FFF2-40B4-BE49-F238E27FC236}">
                <a16:creationId xmlns:a16="http://schemas.microsoft.com/office/drawing/2014/main" id="{697E694C-0D3D-8246-ABF2-7FAF48D1C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338" y="95250"/>
            <a:ext cx="582871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25146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29718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34290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3886200" indent="-22860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200" b="1" cap="small" dirty="0">
                <a:solidFill>
                  <a:schemeClr val="hlink"/>
                </a:solidFill>
                <a:latin typeface="Times New Roman" panose="02020603050405020304" pitchFamily="18" charset="0"/>
              </a:rPr>
              <a:t>Addresses in a network with</a:t>
            </a:r>
            <a:br>
              <a:rPr lang="en-US" altLang="en-US" sz="3200" b="1" cap="small" dirty="0">
                <a:solidFill>
                  <a:schemeClr val="hlink"/>
                </a:solidFill>
                <a:latin typeface="Times New Roman" panose="02020603050405020304" pitchFamily="18" charset="0"/>
              </a:rPr>
            </a:br>
            <a:r>
              <a:rPr lang="en-US" altLang="en-US" sz="3200" b="1" cap="small" dirty="0">
                <a:solidFill>
                  <a:schemeClr val="hlink"/>
                </a:solidFill>
                <a:latin typeface="Times New Roman" panose="02020603050405020304" pitchFamily="18" charset="0"/>
              </a:rPr>
              <a:t>and without </a:t>
            </a:r>
            <a:r>
              <a:rPr lang="en-US" altLang="en-US" sz="3200" b="1" cap="small" dirty="0" err="1">
                <a:solidFill>
                  <a:schemeClr val="hlink"/>
                </a:solidFill>
                <a:latin typeface="Times New Roman" panose="02020603050405020304" pitchFamily="18" charset="0"/>
              </a:rPr>
              <a:t>subnetting</a:t>
            </a:r>
            <a:endParaRPr lang="en-US" altLang="en-US" sz="3200" b="1" cap="small" dirty="0">
              <a:solidFill>
                <a:schemeClr val="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2844DBBE-9F17-48A0-8042-7DA7DFFF9C7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0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32994</TotalTime>
  <Words>669</Words>
  <Application>Microsoft Office PowerPoint</Application>
  <PresentationFormat>On-screen Show (4:3)</PresentationFormat>
  <Paragraphs>196</Paragraphs>
  <Slides>37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Courier New</vt:lpstr>
      <vt:lpstr>Helvetica</vt:lpstr>
      <vt:lpstr>Symbol</vt:lpstr>
      <vt:lpstr>Times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Variable-Length Subnet Masks</vt:lpstr>
      <vt:lpstr>Variable-Length Subnet Masks</vt:lpstr>
      <vt:lpstr>Variable-Length Subnet Masks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Report Submission</vt:lpstr>
      <vt:lpstr>RU IP Block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 all k-nearest neighbor queries in Hadoop</dc:title>
  <dc:creator>Administrator</dc:creator>
  <cp:lastModifiedBy>Dr. ASIF ZAMAN</cp:lastModifiedBy>
  <cp:revision>998</cp:revision>
  <cp:lastPrinted>2017-11-05T03:12:43Z</cp:lastPrinted>
  <dcterms:created xsi:type="dcterms:W3CDTF">2006-08-16T00:00:00Z</dcterms:created>
  <dcterms:modified xsi:type="dcterms:W3CDTF">2025-03-10T04:28:16Z</dcterms:modified>
</cp:coreProperties>
</file>